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51_EDA2B58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16"/>
  </p:notesMasterIdLst>
  <p:sldIdLst>
    <p:sldId id="4159" r:id="rId5"/>
    <p:sldId id="340" r:id="rId6"/>
    <p:sldId id="4169" r:id="rId7"/>
    <p:sldId id="342" r:id="rId8"/>
    <p:sldId id="337" r:id="rId9"/>
    <p:sldId id="282" r:id="rId10"/>
    <p:sldId id="338" r:id="rId11"/>
    <p:sldId id="4172" r:id="rId12"/>
    <p:sldId id="4171" r:id="rId13"/>
    <p:sldId id="260" r:id="rId14"/>
    <p:sldId id="41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44E464-E6AA-EB52-B92A-404BE8D958AD}" name="Cameron Ho" initials="CH" userId="S::Cameron.Ho@Hanwha-defence.com.au::f431401e-da32-4f0a-b95a-1ad8462e07df" providerId="AD"/>
  <p188:author id="{31A5BEB8-2FE2-75A5-6D72-85C0C2B2B9FD}" name="Katherine Ziesing" initials="KZ" userId="S::Katherine.Ziesing@Hanwha-defence.com.au::7674b6a3-5a2f-4314-861e-2e41de5d82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19"/>
    <a:srgbClr val="F3732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C7FCD7-462A-4FEE-B21F-B2CEB2D16417}" v="40" dt="2025-10-08T03:15:34.601"/>
    <p1510:client id="{8DD1E902-DF7A-C780-D22A-E625A93EDF68}" v="1" dt="2025-10-07T04:51:46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 Wilson" userId="S::lyn.wilson@hanwha-defence.com.au::9272e6d2-add0-4996-bbe1-9103c8d54544" providerId="AD" clId="Web-{8DD1E902-DF7A-C780-D22A-E625A93EDF68}"/>
    <pc:docChg chg="modSld">
      <pc:chgData name="Lyn Wilson" userId="S::lyn.wilson@hanwha-defence.com.au::9272e6d2-add0-4996-bbe1-9103c8d54544" providerId="AD" clId="Web-{8DD1E902-DF7A-C780-D22A-E625A93EDF68}" dt="2025-10-07T04:51:46.982" v="0" actId="20577"/>
      <pc:docMkLst>
        <pc:docMk/>
      </pc:docMkLst>
      <pc:sldChg chg="modSp">
        <pc:chgData name="Lyn Wilson" userId="S::lyn.wilson@hanwha-defence.com.au::9272e6d2-add0-4996-bbe1-9103c8d54544" providerId="AD" clId="Web-{8DD1E902-DF7A-C780-D22A-E625A93EDF68}" dt="2025-10-07T04:51:46.982" v="0" actId="20577"/>
        <pc:sldMkLst>
          <pc:docMk/>
          <pc:sldMk cId="1254779123" sldId="4171"/>
        </pc:sldMkLst>
        <pc:spChg chg="mod">
          <ac:chgData name="Lyn Wilson" userId="S::lyn.wilson@hanwha-defence.com.au::9272e6d2-add0-4996-bbe1-9103c8d54544" providerId="AD" clId="Web-{8DD1E902-DF7A-C780-D22A-E625A93EDF68}" dt="2025-10-07T04:51:46.982" v="0" actId="20577"/>
          <ac:spMkLst>
            <pc:docMk/>
            <pc:sldMk cId="1254779123" sldId="4171"/>
            <ac:spMk id="10" creationId="{231E953E-F30A-2CF4-708E-E6D1D4D03825}"/>
          </ac:spMkLst>
        </pc:spChg>
      </pc:sldChg>
    </pc:docChg>
  </pc:docChgLst>
  <pc:docChgLst>
    <pc:chgData name="Katherine Ziesing" userId="7674b6a3-5a2f-4314-861e-2e41de5d8295" providerId="ADAL" clId="{24C7FCD7-462A-4FEE-B21F-B2CEB2D16417}"/>
    <pc:docChg chg="undo custSel addSld delSld modSld sldOrd">
      <pc:chgData name="Katherine Ziesing" userId="7674b6a3-5a2f-4314-861e-2e41de5d8295" providerId="ADAL" clId="{24C7FCD7-462A-4FEE-B21F-B2CEB2D16417}" dt="2025-10-08T03:20:59.159" v="1636"/>
      <pc:docMkLst>
        <pc:docMk/>
      </pc:docMkLst>
      <pc:sldChg chg="del">
        <pc:chgData name="Katherine Ziesing" userId="7674b6a3-5a2f-4314-861e-2e41de5d8295" providerId="ADAL" clId="{24C7FCD7-462A-4FEE-B21F-B2CEB2D16417}" dt="2025-10-06T22:31:15.563" v="139" actId="47"/>
        <pc:sldMkLst>
          <pc:docMk/>
          <pc:sldMk cId="0" sldId="256"/>
        </pc:sldMkLst>
      </pc:sldChg>
      <pc:sldChg chg="del">
        <pc:chgData name="Katherine Ziesing" userId="7674b6a3-5a2f-4314-861e-2e41de5d8295" providerId="ADAL" clId="{24C7FCD7-462A-4FEE-B21F-B2CEB2D16417}" dt="2025-10-06T22:30:59.453" v="132" actId="47"/>
        <pc:sldMkLst>
          <pc:docMk/>
          <pc:sldMk cId="3634322003" sldId="257"/>
        </pc:sldMkLst>
      </pc:sldChg>
      <pc:sldChg chg="del">
        <pc:chgData name="Katherine Ziesing" userId="7674b6a3-5a2f-4314-861e-2e41de5d8295" providerId="ADAL" clId="{24C7FCD7-462A-4FEE-B21F-B2CEB2D16417}" dt="2025-10-06T22:28:39.502" v="124" actId="2696"/>
        <pc:sldMkLst>
          <pc:docMk/>
          <pc:sldMk cId="1480711693" sldId="258"/>
        </pc:sldMkLst>
      </pc:sldChg>
      <pc:sldChg chg="addSp modSp add mod ord">
        <pc:chgData name="Katherine Ziesing" userId="7674b6a3-5a2f-4314-861e-2e41de5d8295" providerId="ADAL" clId="{24C7FCD7-462A-4FEE-B21F-B2CEB2D16417}" dt="2025-10-08T03:20:59.159" v="1636"/>
        <pc:sldMkLst>
          <pc:docMk/>
          <pc:sldMk cId="1356838455" sldId="260"/>
        </pc:sldMkLst>
        <pc:spChg chg="mod">
          <ac:chgData name="Katherine Ziesing" userId="7674b6a3-5a2f-4314-861e-2e41de5d8295" providerId="ADAL" clId="{24C7FCD7-462A-4FEE-B21F-B2CEB2D16417}" dt="2025-10-08T03:15:50.265" v="1632" actId="5793"/>
          <ac:spMkLst>
            <pc:docMk/>
            <pc:sldMk cId="1356838455" sldId="260"/>
            <ac:spMk id="2" creationId="{E5206E96-3D74-4EC7-A9FF-88BD6D02920F}"/>
          </ac:spMkLst>
        </pc:spChg>
        <pc:spChg chg="mod">
          <ac:chgData name="Katherine Ziesing" userId="7674b6a3-5a2f-4314-861e-2e41de5d8295" providerId="ADAL" clId="{24C7FCD7-462A-4FEE-B21F-B2CEB2D16417}" dt="2025-10-08T03:16:08.173" v="1633" actId="14100"/>
          <ac:spMkLst>
            <pc:docMk/>
            <pc:sldMk cId="1356838455" sldId="260"/>
            <ac:spMk id="12" creationId="{8B7B41A2-AB4F-4AD9-AC35-C7C599F0889C}"/>
          </ac:spMkLst>
        </pc:spChg>
        <pc:spChg chg="mod">
          <ac:chgData name="Katherine Ziesing" userId="7674b6a3-5a2f-4314-861e-2e41de5d8295" providerId="ADAL" clId="{24C7FCD7-462A-4FEE-B21F-B2CEB2D16417}" dt="2025-10-08T03:14:05.248" v="1577" actId="255"/>
          <ac:spMkLst>
            <pc:docMk/>
            <pc:sldMk cId="1356838455" sldId="260"/>
            <ac:spMk id="13" creationId="{86755AE9-C23A-4913-AE2E-64356017C58F}"/>
          </ac:spMkLst>
        </pc:spChg>
        <pc:picChg chg="add mod">
          <ac:chgData name="Katherine Ziesing" userId="7674b6a3-5a2f-4314-861e-2e41de5d8295" providerId="ADAL" clId="{24C7FCD7-462A-4FEE-B21F-B2CEB2D16417}" dt="2025-10-08T03:12:39.740" v="1569" actId="1076"/>
          <ac:picMkLst>
            <pc:docMk/>
            <pc:sldMk cId="1356838455" sldId="260"/>
            <ac:picMk id="4" creationId="{88D8F0B1-6EA1-7474-6CEF-99561A016EAA}"/>
          </ac:picMkLst>
        </pc:picChg>
        <pc:cxnChg chg="add mod">
          <ac:chgData name="Katherine Ziesing" userId="7674b6a3-5a2f-4314-861e-2e41de5d8295" providerId="ADAL" clId="{24C7FCD7-462A-4FEE-B21F-B2CEB2D16417}" dt="2025-10-08T03:16:13.916" v="1634" actId="1076"/>
          <ac:cxnSpMkLst>
            <pc:docMk/>
            <pc:sldMk cId="1356838455" sldId="260"/>
            <ac:cxnSpMk id="6" creationId="{B0C6403C-21B9-9456-1256-DB2B883FF767}"/>
          </ac:cxnSpMkLst>
        </pc:cxnChg>
      </pc:sldChg>
      <pc:sldChg chg="del">
        <pc:chgData name="Katherine Ziesing" userId="7674b6a3-5a2f-4314-861e-2e41de5d8295" providerId="ADAL" clId="{24C7FCD7-462A-4FEE-B21F-B2CEB2D16417}" dt="2025-10-06T22:30:57.316" v="131" actId="47"/>
        <pc:sldMkLst>
          <pc:docMk/>
          <pc:sldMk cId="3310893590" sldId="260"/>
        </pc:sldMkLst>
      </pc:sldChg>
      <pc:sldChg chg="del">
        <pc:chgData name="Katherine Ziesing" userId="7674b6a3-5a2f-4314-861e-2e41de5d8295" providerId="ADAL" clId="{24C7FCD7-462A-4FEE-B21F-B2CEB2D16417}" dt="2025-10-06T22:30:56.138" v="130" actId="47"/>
        <pc:sldMkLst>
          <pc:docMk/>
          <pc:sldMk cId="715304154" sldId="263"/>
        </pc:sldMkLst>
      </pc:sldChg>
      <pc:sldChg chg="add">
        <pc:chgData name="Katherine Ziesing" userId="7674b6a3-5a2f-4314-861e-2e41de5d8295" providerId="ADAL" clId="{24C7FCD7-462A-4FEE-B21F-B2CEB2D16417}" dt="2025-10-08T03:10:45.799" v="1561"/>
        <pc:sldMkLst>
          <pc:docMk/>
          <pc:sldMk cId="751950878" sldId="282"/>
        </pc:sldMkLst>
      </pc:sldChg>
      <pc:sldChg chg="add">
        <pc:chgData name="Katherine Ziesing" userId="7674b6a3-5a2f-4314-861e-2e41de5d8295" providerId="ADAL" clId="{24C7FCD7-462A-4FEE-B21F-B2CEB2D16417}" dt="2025-10-06T22:30:52.852" v="129"/>
        <pc:sldMkLst>
          <pc:docMk/>
          <pc:sldMk cId="3986863491" sldId="337"/>
        </pc:sldMkLst>
      </pc:sldChg>
      <pc:sldChg chg="add">
        <pc:chgData name="Katherine Ziesing" userId="7674b6a3-5a2f-4314-861e-2e41de5d8295" providerId="ADAL" clId="{24C7FCD7-462A-4FEE-B21F-B2CEB2D16417}" dt="2025-10-06T22:30:52.852" v="129"/>
        <pc:sldMkLst>
          <pc:docMk/>
          <pc:sldMk cId="1515622941" sldId="338"/>
        </pc:sldMkLst>
      </pc:sldChg>
      <pc:sldChg chg="add del modNotesTx">
        <pc:chgData name="Katherine Ziesing" userId="7674b6a3-5a2f-4314-861e-2e41de5d8295" providerId="ADAL" clId="{24C7FCD7-462A-4FEE-B21F-B2CEB2D16417}" dt="2025-10-07T05:47:59.031" v="1501" actId="6549"/>
        <pc:sldMkLst>
          <pc:docMk/>
          <pc:sldMk cId="551408572" sldId="340"/>
        </pc:sldMkLst>
      </pc:sldChg>
      <pc:sldChg chg="modSp add mod ord modShow">
        <pc:chgData name="Katherine Ziesing" userId="7674b6a3-5a2f-4314-861e-2e41de5d8295" providerId="ADAL" clId="{24C7FCD7-462A-4FEE-B21F-B2CEB2D16417}" dt="2025-10-07T05:31:21.131" v="1246" actId="729"/>
        <pc:sldMkLst>
          <pc:docMk/>
          <pc:sldMk cId="601086846" sldId="342"/>
        </pc:sldMkLst>
        <pc:spChg chg="mod">
          <ac:chgData name="Katherine Ziesing" userId="7674b6a3-5a2f-4314-861e-2e41de5d8295" providerId="ADAL" clId="{24C7FCD7-462A-4FEE-B21F-B2CEB2D16417}" dt="2025-10-06T22:34:42.080" v="149" actId="20577"/>
          <ac:spMkLst>
            <pc:docMk/>
            <pc:sldMk cId="601086846" sldId="342"/>
            <ac:spMk id="11" creationId="{B46FF396-5E64-2110-3C4F-A3DD23A8943F}"/>
          </ac:spMkLst>
        </pc:spChg>
      </pc:sldChg>
      <pc:sldChg chg="del">
        <pc:chgData name="Katherine Ziesing" userId="7674b6a3-5a2f-4314-861e-2e41de5d8295" providerId="ADAL" clId="{24C7FCD7-462A-4FEE-B21F-B2CEB2D16417}" dt="2025-10-06T22:31:09.872" v="134" actId="47"/>
        <pc:sldMkLst>
          <pc:docMk/>
          <pc:sldMk cId="2811920719" sldId="4058"/>
        </pc:sldMkLst>
      </pc:sldChg>
      <pc:sldChg chg="del">
        <pc:chgData name="Katherine Ziesing" userId="7674b6a3-5a2f-4314-861e-2e41de5d8295" providerId="ADAL" clId="{24C7FCD7-462A-4FEE-B21F-B2CEB2D16417}" dt="2025-10-06T22:31:11.267" v="135" actId="47"/>
        <pc:sldMkLst>
          <pc:docMk/>
          <pc:sldMk cId="1142570024" sldId="4149"/>
        </pc:sldMkLst>
      </pc:sldChg>
      <pc:sldChg chg="del">
        <pc:chgData name="Katherine Ziesing" userId="7674b6a3-5a2f-4314-861e-2e41de5d8295" providerId="ADAL" clId="{24C7FCD7-462A-4FEE-B21F-B2CEB2D16417}" dt="2025-10-06T22:31:13.093" v="136" actId="47"/>
        <pc:sldMkLst>
          <pc:docMk/>
          <pc:sldMk cId="1498415505" sldId="4151"/>
        </pc:sldMkLst>
      </pc:sldChg>
      <pc:sldChg chg="del">
        <pc:chgData name="Katherine Ziesing" userId="7674b6a3-5a2f-4314-861e-2e41de5d8295" providerId="ADAL" clId="{24C7FCD7-462A-4FEE-B21F-B2CEB2D16417}" dt="2025-10-06T22:30:35.119" v="128" actId="47"/>
        <pc:sldMkLst>
          <pc:docMk/>
          <pc:sldMk cId="2572645585" sldId="4158"/>
        </pc:sldMkLst>
      </pc:sldChg>
      <pc:sldChg chg="addSp delSp modSp mod">
        <pc:chgData name="Katherine Ziesing" userId="7674b6a3-5a2f-4314-861e-2e41de5d8295" providerId="ADAL" clId="{24C7FCD7-462A-4FEE-B21F-B2CEB2D16417}" dt="2025-10-07T05:55:31.194" v="1555" actId="20577"/>
        <pc:sldMkLst>
          <pc:docMk/>
          <pc:sldMk cId="2274469487" sldId="4159"/>
        </pc:sldMkLst>
        <pc:spChg chg="mod">
          <ac:chgData name="Katherine Ziesing" userId="7674b6a3-5a2f-4314-861e-2e41de5d8295" providerId="ADAL" clId="{24C7FCD7-462A-4FEE-B21F-B2CEB2D16417}" dt="2025-10-07T05:55:31.194" v="1555" actId="20577"/>
          <ac:spMkLst>
            <pc:docMk/>
            <pc:sldMk cId="2274469487" sldId="4159"/>
            <ac:spMk id="2" creationId="{4FDB81CF-31BD-56D7-8B97-49D09303D8AF}"/>
          </ac:spMkLst>
        </pc:spChg>
        <pc:spChg chg="mod">
          <ac:chgData name="Katherine Ziesing" userId="7674b6a3-5a2f-4314-861e-2e41de5d8295" providerId="ADAL" clId="{24C7FCD7-462A-4FEE-B21F-B2CEB2D16417}" dt="2025-10-07T05:51:33.419" v="1544" actId="1076"/>
          <ac:spMkLst>
            <pc:docMk/>
            <pc:sldMk cId="2274469487" sldId="4159"/>
            <ac:spMk id="3" creationId="{91AB66A3-E394-05FC-4F03-8FBE859DE3FC}"/>
          </ac:spMkLst>
        </pc:spChg>
        <pc:spChg chg="add del mod">
          <ac:chgData name="Katherine Ziesing" userId="7674b6a3-5a2f-4314-861e-2e41de5d8295" providerId="ADAL" clId="{24C7FCD7-462A-4FEE-B21F-B2CEB2D16417}" dt="2025-10-07T05:50:39.409" v="1508" actId="478"/>
          <ac:spMkLst>
            <pc:docMk/>
            <pc:sldMk cId="2274469487" sldId="4159"/>
            <ac:spMk id="5" creationId="{3AAC95D9-6DFF-59D4-CB61-D575AECE94D7}"/>
          </ac:spMkLst>
        </pc:spChg>
        <pc:spChg chg="add">
          <ac:chgData name="Katherine Ziesing" userId="7674b6a3-5a2f-4314-861e-2e41de5d8295" providerId="ADAL" clId="{24C7FCD7-462A-4FEE-B21F-B2CEB2D16417}" dt="2025-10-07T05:54:32.986" v="1551"/>
          <ac:spMkLst>
            <pc:docMk/>
            <pc:sldMk cId="2274469487" sldId="4159"/>
            <ac:spMk id="8" creationId="{694C57FF-FBBC-14A5-82DB-1FAE9B4B8EBC}"/>
          </ac:spMkLst>
        </pc:spChg>
        <pc:picChg chg="add mod">
          <ac:chgData name="Katherine Ziesing" userId="7674b6a3-5a2f-4314-861e-2e41de5d8295" providerId="ADAL" clId="{24C7FCD7-462A-4FEE-B21F-B2CEB2D16417}" dt="2025-10-07T05:55:21.929" v="1554" actId="1076"/>
          <ac:picMkLst>
            <pc:docMk/>
            <pc:sldMk cId="2274469487" sldId="4159"/>
            <ac:picMk id="7" creationId="{A3BE5F5F-97D8-643A-B28E-8D16B70D43D9}"/>
          </ac:picMkLst>
        </pc:picChg>
      </pc:sldChg>
      <pc:sldChg chg="del">
        <pc:chgData name="Katherine Ziesing" userId="7674b6a3-5a2f-4314-861e-2e41de5d8295" providerId="ADAL" clId="{24C7FCD7-462A-4FEE-B21F-B2CEB2D16417}" dt="2025-10-06T22:31:14.054" v="137" actId="47"/>
        <pc:sldMkLst>
          <pc:docMk/>
          <pc:sldMk cId="3116083263" sldId="4163"/>
        </pc:sldMkLst>
      </pc:sldChg>
      <pc:sldChg chg="del mod modClrScheme chgLayout">
        <pc:chgData name="Katherine Ziesing" userId="7674b6a3-5a2f-4314-861e-2e41de5d8295" providerId="ADAL" clId="{24C7FCD7-462A-4FEE-B21F-B2CEB2D16417}" dt="2025-10-07T05:47:47.677" v="1500" actId="2696"/>
        <pc:sldMkLst>
          <pc:docMk/>
          <pc:sldMk cId="2275692829" sldId="4164"/>
        </pc:sldMkLst>
      </pc:sldChg>
      <pc:sldChg chg="del">
        <pc:chgData name="Katherine Ziesing" userId="7674b6a3-5a2f-4314-861e-2e41de5d8295" providerId="ADAL" clId="{24C7FCD7-462A-4FEE-B21F-B2CEB2D16417}" dt="2025-10-06T22:31:14.861" v="138" actId="47"/>
        <pc:sldMkLst>
          <pc:docMk/>
          <pc:sldMk cId="1173481954" sldId="4166"/>
        </pc:sldMkLst>
      </pc:sldChg>
      <pc:sldChg chg="del">
        <pc:chgData name="Katherine Ziesing" userId="7674b6a3-5a2f-4314-861e-2e41de5d8295" providerId="ADAL" clId="{24C7FCD7-462A-4FEE-B21F-B2CEB2D16417}" dt="2025-10-06T22:31:18.491" v="140" actId="47"/>
        <pc:sldMkLst>
          <pc:docMk/>
          <pc:sldMk cId="2065136976" sldId="4167"/>
        </pc:sldMkLst>
      </pc:sldChg>
      <pc:sldChg chg="del">
        <pc:chgData name="Katherine Ziesing" userId="7674b6a3-5a2f-4314-861e-2e41de5d8295" providerId="ADAL" clId="{24C7FCD7-462A-4FEE-B21F-B2CEB2D16417}" dt="2025-10-06T22:31:07.698" v="133" actId="47"/>
        <pc:sldMkLst>
          <pc:docMk/>
          <pc:sldMk cId="3689707790" sldId="4168"/>
        </pc:sldMkLst>
      </pc:sldChg>
      <pc:sldChg chg="add modNotesTx">
        <pc:chgData name="Katherine Ziesing" userId="7674b6a3-5a2f-4314-861e-2e41de5d8295" providerId="ADAL" clId="{24C7FCD7-462A-4FEE-B21F-B2CEB2D16417}" dt="2025-10-07T05:48:07.126" v="1502" actId="6549"/>
        <pc:sldMkLst>
          <pc:docMk/>
          <pc:sldMk cId="2884765492" sldId="4169"/>
        </pc:sldMkLst>
      </pc:sldChg>
      <pc:sldChg chg="addSp delSp modSp new mod modClrScheme delAnim modAnim chgLayout">
        <pc:chgData name="Katherine Ziesing" userId="7674b6a3-5a2f-4314-861e-2e41de5d8295" providerId="ADAL" clId="{24C7FCD7-462A-4FEE-B21F-B2CEB2D16417}" dt="2025-10-07T06:05:13.968" v="1560"/>
        <pc:sldMkLst>
          <pc:docMk/>
          <pc:sldMk cId="1550532576" sldId="4170"/>
        </pc:sldMkLst>
        <pc:spChg chg="mod modVis">
          <ac:chgData name="Katherine Ziesing" userId="7674b6a3-5a2f-4314-861e-2e41de5d8295" providerId="ADAL" clId="{24C7FCD7-462A-4FEE-B21F-B2CEB2D16417}" dt="2025-10-06T22:33:47.916" v="144" actId="26606"/>
          <ac:spMkLst>
            <pc:docMk/>
            <pc:sldMk cId="1550532576" sldId="4170"/>
            <ac:spMk id="2" creationId="{5D4AF8CE-BA51-FC43-9A0F-4371ED00FA01}"/>
          </ac:spMkLst>
        </pc:spChg>
        <pc:spChg chg="mod modVis">
          <ac:chgData name="Katherine Ziesing" userId="7674b6a3-5a2f-4314-861e-2e41de5d8295" providerId="ADAL" clId="{24C7FCD7-462A-4FEE-B21F-B2CEB2D16417}" dt="2025-10-06T22:33:47.916" v="144" actId="26606"/>
          <ac:spMkLst>
            <pc:docMk/>
            <pc:sldMk cId="1550532576" sldId="4170"/>
            <ac:spMk id="3" creationId="{C26E2F3D-9E65-99D7-E906-1E63D1E557DC}"/>
          </ac:spMkLst>
        </pc:spChg>
        <pc:picChg chg="add del mod ord">
          <ac:chgData name="Katherine Ziesing" userId="7674b6a3-5a2f-4314-861e-2e41de5d8295" providerId="ADAL" clId="{24C7FCD7-462A-4FEE-B21F-B2CEB2D16417}" dt="2025-10-07T06:04:59.744" v="1559" actId="478"/>
          <ac:picMkLst>
            <pc:docMk/>
            <pc:sldMk cId="1550532576" sldId="4170"/>
            <ac:picMk id="4" creationId="{49A9A3D7-E768-27D1-8B82-7C6F8B0E7F91}"/>
          </ac:picMkLst>
        </pc:picChg>
        <pc:picChg chg="add mod">
          <ac:chgData name="Katherine Ziesing" userId="7674b6a3-5a2f-4314-861e-2e41de5d8295" providerId="ADAL" clId="{24C7FCD7-462A-4FEE-B21F-B2CEB2D16417}" dt="2025-10-07T06:05:13.968" v="1560"/>
          <ac:picMkLst>
            <pc:docMk/>
            <pc:sldMk cId="1550532576" sldId="4170"/>
            <ac:picMk id="5" creationId="{2AFA1585-9DA8-C2C1-6675-05C8CA627F46}"/>
          </ac:picMkLst>
        </pc:picChg>
      </pc:sldChg>
      <pc:sldChg chg="addSp delSp modSp new mod modClrScheme chgLayout">
        <pc:chgData name="Katherine Ziesing" userId="7674b6a3-5a2f-4314-861e-2e41de5d8295" providerId="ADAL" clId="{24C7FCD7-462A-4FEE-B21F-B2CEB2D16417}" dt="2025-10-07T05:39:42.858" v="1499" actId="313"/>
        <pc:sldMkLst>
          <pc:docMk/>
          <pc:sldMk cId="1254779123" sldId="4171"/>
        </pc:sldMkLst>
        <pc:spChg chg="mod ord">
          <ac:chgData name="Katherine Ziesing" userId="7674b6a3-5a2f-4314-861e-2e41de5d8295" providerId="ADAL" clId="{24C7FCD7-462A-4FEE-B21F-B2CEB2D16417}" dt="2025-10-06T22:40:13.985" v="171" actId="27636"/>
          <ac:spMkLst>
            <pc:docMk/>
            <pc:sldMk cId="1254779123" sldId="4171"/>
            <ac:spMk id="2" creationId="{6B880ECC-D4C8-0527-D1FC-6522BC8DBECE}"/>
          </ac:spMkLst>
        </pc:spChg>
        <pc:spChg chg="mod ord">
          <ac:chgData name="Katherine Ziesing" userId="7674b6a3-5a2f-4314-861e-2e41de5d8295" providerId="ADAL" clId="{24C7FCD7-462A-4FEE-B21F-B2CEB2D16417}" dt="2025-10-06T22:40:13.978" v="170" actId="26606"/>
          <ac:spMkLst>
            <pc:docMk/>
            <pc:sldMk cId="1254779123" sldId="4171"/>
            <ac:spMk id="4" creationId="{61A22B25-BE1A-2EA7-659A-A78D6CCA5C3A}"/>
          </ac:spMkLst>
        </pc:spChg>
        <pc:spChg chg="mod">
          <ac:chgData name="Katherine Ziesing" userId="7674b6a3-5a2f-4314-861e-2e41de5d8295" providerId="ADAL" clId="{24C7FCD7-462A-4FEE-B21F-B2CEB2D16417}" dt="2025-10-06T22:40:13.978" v="170" actId="26606"/>
          <ac:spMkLst>
            <pc:docMk/>
            <pc:sldMk cId="1254779123" sldId="4171"/>
            <ac:spMk id="5" creationId="{29654A9A-6D16-8B71-2896-BF5BDCD0D743}"/>
          </ac:spMkLst>
        </pc:spChg>
        <pc:spChg chg="add mod">
          <ac:chgData name="Katherine Ziesing" userId="7674b6a3-5a2f-4314-861e-2e41de5d8295" providerId="ADAL" clId="{24C7FCD7-462A-4FEE-B21F-B2CEB2D16417}" dt="2025-10-07T05:39:42.858" v="1499" actId="313"/>
          <ac:spMkLst>
            <pc:docMk/>
            <pc:sldMk cId="1254779123" sldId="4171"/>
            <ac:spMk id="10" creationId="{231E953E-F30A-2CF4-708E-E6D1D4D03825}"/>
          </ac:spMkLst>
        </pc:spChg>
        <pc:picChg chg="add del mod">
          <ac:chgData name="Katherine Ziesing" userId="7674b6a3-5a2f-4314-861e-2e41de5d8295" providerId="ADAL" clId="{24C7FCD7-462A-4FEE-B21F-B2CEB2D16417}" dt="2025-10-06T22:50:08.862" v="917" actId="1076"/>
          <ac:picMkLst>
            <pc:docMk/>
            <pc:sldMk cId="1254779123" sldId="4171"/>
            <ac:picMk id="14" creationId="{4A090C9D-17B1-5B18-79C4-CD863BE3780F}"/>
          </ac:picMkLst>
        </pc:picChg>
      </pc:sldChg>
      <pc:sldChg chg="modSp add mod ord">
        <pc:chgData name="Katherine Ziesing" userId="7674b6a3-5a2f-4314-861e-2e41de5d8295" providerId="ADAL" clId="{24C7FCD7-462A-4FEE-B21F-B2CEB2D16417}" dt="2025-10-06T23:21:07.791" v="1089" actId="20577"/>
        <pc:sldMkLst>
          <pc:docMk/>
          <pc:sldMk cId="1928753007" sldId="4172"/>
        </pc:sldMkLst>
        <pc:spChg chg="mod">
          <ac:chgData name="Katherine Ziesing" userId="7674b6a3-5a2f-4314-861e-2e41de5d8295" providerId="ADAL" clId="{24C7FCD7-462A-4FEE-B21F-B2CEB2D16417}" dt="2025-10-06T22:46:45.623" v="631" actId="20577"/>
          <ac:spMkLst>
            <pc:docMk/>
            <pc:sldMk cId="1928753007" sldId="4172"/>
            <ac:spMk id="2" creationId="{4E8FC008-9822-99D9-6210-E37BB38A410D}"/>
          </ac:spMkLst>
        </pc:spChg>
        <pc:spChg chg="mod">
          <ac:chgData name="Katherine Ziesing" userId="7674b6a3-5a2f-4314-861e-2e41de5d8295" providerId="ADAL" clId="{24C7FCD7-462A-4FEE-B21F-B2CEB2D16417}" dt="2025-10-06T23:21:07.791" v="1089" actId="20577"/>
          <ac:spMkLst>
            <pc:docMk/>
            <pc:sldMk cId="1928753007" sldId="4172"/>
            <ac:spMk id="10" creationId="{22E987D9-F776-FE46-5760-9CF02EE9428E}"/>
          </ac:spMkLst>
        </pc:spChg>
      </pc:sldChg>
      <pc:sldChg chg="add ord">
        <pc:chgData name="Katherine Ziesing" userId="7674b6a3-5a2f-4314-861e-2e41de5d8295" providerId="ADAL" clId="{24C7FCD7-462A-4FEE-B21F-B2CEB2D16417}" dt="2025-10-07T05:55:42.143" v="1558"/>
        <pc:sldMkLst>
          <pc:docMk/>
          <pc:sldMk cId="2959972144" sldId="4173"/>
        </pc:sldMkLst>
      </pc:sldChg>
    </pc:docChg>
  </pc:docChgLst>
</pc:chgInfo>
</file>

<file path=ppt/comments/modernComment_151_EDA2B5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700FE4-AD12-47BC-B612-2D2FE811AC1E}" authorId="{31A5BEB8-2FE2-75A5-6D72-85C0C2B2B9FD}" created="2025-10-07T05:31:47.922">
    <pc:sldMkLst xmlns:pc="http://schemas.microsoft.com/office/powerpoint/2013/main/command">
      <pc:docMk/>
      <pc:sldMk cId="3986863491" sldId="337"/>
    </pc:sldMkLst>
    <p188:txBody>
      <a:bodyPr/>
      <a:lstStyle/>
      <a:p>
        <a:r>
          <a:rPr lang="en-AU"/>
          <a:t>Built. About us slide between 5 and 6.
Pat hands over to Sam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454A-6545-468A-A459-6F1A08BABACF}" type="datetimeFigureOut">
              <a:rPr lang="en-AU" smtClean="0"/>
              <a:t>17/10/2025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B3DD9-C34B-418B-8C18-CE161E7A64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425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CLASSIFICATION: OFFICIAL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B3DD9-C34B-418B-8C18-CE161E7A64E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28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FB28B-4D23-408D-B8BC-0E3855C914A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973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D0E03A39-A9E5-92F6-6B58-853075C23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" b="3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DE877D-F2F4-411F-F217-703209C8D0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AU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F0E016F-71FC-2A06-0B4F-AB30EC010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006" y="4253108"/>
            <a:ext cx="9144000" cy="701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AU" sz="2000" kern="1200" dirty="0">
                <a:solidFill>
                  <a:schemeClr val="bg1"/>
                </a:solidFill>
                <a:latin typeface="Hanwha L" panose="02020503020101020101" pitchFamily="18" charset="-127"/>
                <a:ea typeface="Hanwha L" panose="02020503020101020101" pitchFamily="18" charset="-127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34D926-AFC1-D011-4529-332D7D81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006" y="1826390"/>
            <a:ext cx="10524444" cy="1837086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11F1B13-7B6B-8EC1-EDC2-A5CD5E566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93" y="5805439"/>
            <a:ext cx="2587826" cy="70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9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02BDED88-F1C8-CE18-7F16-D2401E534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" b="3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E7D068-A6A9-41C4-C1C6-210BB77B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AU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317AA57-E0A2-2669-5092-5D0547EEB667}"/>
              </a:ext>
            </a:extLst>
          </p:cNvPr>
          <p:cNvSpPr txBox="1">
            <a:spLocks/>
          </p:cNvSpPr>
          <p:nvPr userDrawn="1"/>
        </p:nvSpPr>
        <p:spPr>
          <a:xfrm>
            <a:off x="1118648" y="2305792"/>
            <a:ext cx="9954704" cy="1415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B3F1F-0190-6E68-DE64-6A1CF659996D}"/>
              </a:ext>
            </a:extLst>
          </p:cNvPr>
          <p:cNvSpPr txBox="1"/>
          <p:nvPr userDrawn="1"/>
        </p:nvSpPr>
        <p:spPr>
          <a:xfrm>
            <a:off x="3047114" y="5911565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b="0" i="0">
                <a:solidFill>
                  <a:schemeClr val="bg1"/>
                </a:solidFill>
                <a:effectLst/>
                <a:latin typeface="hanwhaGothic R" panose="02020503020101020101" pitchFamily="18" charset="-127"/>
                <a:ea typeface="hanwhaGothic R" panose="02020503020101020101" pitchFamily="18" charset="-127"/>
              </a:rPr>
              <a:t>Ph: +61 3 9115 7426</a:t>
            </a:r>
            <a:endParaRPr lang="en-AU" sz="1200">
              <a:solidFill>
                <a:schemeClr val="bg1"/>
              </a:solidFill>
              <a:effectLst/>
              <a:latin typeface="hanwhaGothic R" panose="02020503020101020101" pitchFamily="18" charset="-127"/>
              <a:ea typeface="hanwhaGothic R" panose="0202050302010102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en-AU" sz="1200">
                <a:solidFill>
                  <a:schemeClr val="bg1"/>
                </a:solidFill>
                <a:effectLst/>
                <a:latin typeface="hanwhaGothic R" panose="02020503020101020101" pitchFamily="18" charset="-127"/>
                <a:ea typeface="hanwhaGothic R" panose="02020503020101020101" pitchFamily="18" charset="-127"/>
                <a:cs typeface="Times New Roman" panose="02020603050405020304" pitchFamily="18" charset="0"/>
              </a:rPr>
              <a:t>Hanwha Defence Australia Pty Ltd</a:t>
            </a:r>
          </a:p>
          <a:p>
            <a:pPr algn="ctr"/>
            <a:r>
              <a:rPr lang="en-AU" sz="1200">
                <a:solidFill>
                  <a:schemeClr val="bg1"/>
                </a:solidFill>
                <a:effectLst/>
                <a:latin typeface="hanwhaGothic R" panose="02020503020101020101" pitchFamily="18" charset="-127"/>
                <a:ea typeface="hanwhaGothic R" panose="02020503020101020101" pitchFamily="18" charset="-127"/>
                <a:cs typeface="Times New Roman" panose="02020603050405020304" pitchFamily="18" charset="0"/>
              </a:rPr>
              <a:t>Level 5, 550 Bourke Street, Melbourne VIC 3000</a:t>
            </a:r>
          </a:p>
          <a:p>
            <a:pPr algn="ctr"/>
            <a:r>
              <a:rPr lang="en-AU" sz="1200">
                <a:solidFill>
                  <a:schemeClr val="bg1"/>
                </a:solidFill>
                <a:effectLst/>
                <a:latin typeface="hanwhaGothic R" panose="02020503020101020101" pitchFamily="18" charset="-127"/>
                <a:ea typeface="hanwhaGothic R" panose="02020503020101020101" pitchFamily="18" charset="-127"/>
                <a:cs typeface="Times New Roman" panose="02020603050405020304" pitchFamily="18" charset="0"/>
              </a:rPr>
              <a:t>business@hanwha-defence.com.au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7374B58-DD2C-B670-5338-552E75F452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93" y="5805439"/>
            <a:ext cx="2587826" cy="70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9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02BDED88-F1C8-CE18-7F16-D2401E534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" b="3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E7D068-A6A9-41C4-C1C6-210BB77B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B3F1F-0190-6E68-DE64-6A1CF659996D}"/>
              </a:ext>
            </a:extLst>
          </p:cNvPr>
          <p:cNvSpPr txBox="1"/>
          <p:nvPr userDrawn="1"/>
        </p:nvSpPr>
        <p:spPr>
          <a:xfrm>
            <a:off x="3047114" y="5911565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b="0" i="0">
                <a:solidFill>
                  <a:schemeClr val="bg1"/>
                </a:solidFill>
                <a:effectLst/>
                <a:latin typeface="hanwhaGothic R" panose="02020503020101020101" pitchFamily="18" charset="-127"/>
                <a:ea typeface="hanwhaGothic R" panose="02020503020101020101" pitchFamily="18" charset="-127"/>
              </a:rPr>
              <a:t>Ph: +61 3 9115 7426</a:t>
            </a:r>
            <a:endParaRPr lang="en-AU" sz="1200">
              <a:solidFill>
                <a:schemeClr val="bg1"/>
              </a:solidFill>
              <a:effectLst/>
              <a:latin typeface="hanwhaGothic R" panose="02020503020101020101" pitchFamily="18" charset="-127"/>
              <a:ea typeface="hanwhaGothic R" panose="02020503020101020101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en-AU" sz="1200">
                <a:solidFill>
                  <a:schemeClr val="bg1"/>
                </a:solidFill>
                <a:effectLst/>
                <a:latin typeface="hanwhaGothic R" panose="02020503020101020101" pitchFamily="18" charset="-127"/>
                <a:ea typeface="hanwhaGothic R" panose="02020503020101020101" pitchFamily="18" charset="-127"/>
                <a:cs typeface="Times New Roman" panose="02020603050405020304" pitchFamily="18" charset="0"/>
              </a:rPr>
              <a:t>Hanwha Defence Australia Pty Ltd</a:t>
            </a:r>
          </a:p>
          <a:p>
            <a:pPr algn="ctr"/>
            <a:r>
              <a:rPr lang="en-AU" sz="1200">
                <a:solidFill>
                  <a:schemeClr val="bg1"/>
                </a:solidFill>
                <a:effectLst/>
                <a:latin typeface="hanwhaGothic R" panose="02020503020101020101" pitchFamily="18" charset="-127"/>
                <a:ea typeface="hanwhaGothic R" panose="02020503020101020101" pitchFamily="18" charset="-127"/>
                <a:cs typeface="Times New Roman" panose="02020603050405020304" pitchFamily="18" charset="0"/>
              </a:rPr>
              <a:t>Level 5, 550 Bourke Street, Melbourne VIC 3000</a:t>
            </a:r>
          </a:p>
          <a:p>
            <a:pPr algn="ctr"/>
            <a:r>
              <a:rPr lang="en-AU" sz="1200">
                <a:solidFill>
                  <a:schemeClr val="bg1"/>
                </a:solidFill>
                <a:effectLst/>
                <a:latin typeface="hanwhaGothic R" panose="02020503020101020101" pitchFamily="18" charset="-127"/>
                <a:ea typeface="hanwhaGothic R" panose="02020503020101020101" pitchFamily="18" charset="-127"/>
                <a:cs typeface="Times New Roman" panose="02020603050405020304" pitchFamily="18" charset="0"/>
              </a:rPr>
              <a:t>business@hanwha-defence.com.au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F933810-E674-F8BE-71B0-FA9E3598BB57}"/>
              </a:ext>
            </a:extLst>
          </p:cNvPr>
          <p:cNvSpPr txBox="1">
            <a:spLocks/>
          </p:cNvSpPr>
          <p:nvPr userDrawn="1"/>
        </p:nvSpPr>
        <p:spPr>
          <a:xfrm>
            <a:off x="1118648" y="2141068"/>
            <a:ext cx="9954704" cy="1415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Thank You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D1A2EF-3C2F-56C1-BEB1-681131A930AC}"/>
              </a:ext>
            </a:extLst>
          </p:cNvPr>
          <p:cNvSpPr txBox="1">
            <a:spLocks/>
          </p:cNvSpPr>
          <p:nvPr userDrawn="1"/>
        </p:nvSpPr>
        <p:spPr>
          <a:xfrm>
            <a:off x="1118648" y="3124256"/>
            <a:ext cx="9954704" cy="1415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Questions?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2909DDE-3F6E-F776-5C10-54D076366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93" y="5805439"/>
            <a:ext cx="2587826" cy="70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A030-3A6B-308D-269E-C22DAD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7412-AF88-487A-A1A1-2A9892D42205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036E9-205B-1093-CCFA-2E6E5784F8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506436-77E4-5B89-E9E9-69DB0C2F7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320" y="4714311"/>
            <a:ext cx="4688258" cy="12493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14A355-BE22-71E1-5116-53F109B255A3}"/>
              </a:ext>
            </a:extLst>
          </p:cNvPr>
          <p:cNvGrpSpPr/>
          <p:nvPr userDrawn="1"/>
        </p:nvGrpSpPr>
        <p:grpSpPr>
          <a:xfrm>
            <a:off x="838200" y="3003698"/>
            <a:ext cx="4385426" cy="1249355"/>
            <a:chOff x="838200" y="2901863"/>
            <a:chExt cx="4385426" cy="12493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547D82-042C-3196-3314-ADB527028B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38200" y="2901863"/>
              <a:ext cx="3190100" cy="12493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E9897B-564C-850B-7443-FC64E87A7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111430" y="2991300"/>
              <a:ext cx="1112196" cy="115160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CF9E73E-57BF-36F7-3FC2-E57BDC2728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45700" y="1379128"/>
            <a:ext cx="2907498" cy="1205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4F1327-4CED-B767-52C5-4EA66FB4DE3F}"/>
              </a:ext>
            </a:extLst>
          </p:cNvPr>
          <p:cNvSpPr txBox="1"/>
          <p:nvPr userDrawn="1"/>
        </p:nvSpPr>
        <p:spPr>
          <a:xfrm>
            <a:off x="614750" y="4361118"/>
            <a:ext cx="319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solidFill>
                  <a:srgbClr val="FF6319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1b. Secondary Colours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CAF34B-7B47-F4EF-A14E-E4EFE55BE7AE}"/>
              </a:ext>
            </a:extLst>
          </p:cNvPr>
          <p:cNvSpPr/>
          <p:nvPr userDrawn="1"/>
        </p:nvSpPr>
        <p:spPr>
          <a:xfrm>
            <a:off x="838200" y="3009014"/>
            <a:ext cx="191193" cy="185872"/>
          </a:xfrm>
          <a:prstGeom prst="ellipse">
            <a:avLst/>
          </a:prstGeom>
          <a:solidFill>
            <a:srgbClr val="08A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latin typeface="Hanwha R" panose="02020503020101020101" pitchFamily="18" charset="-127"/>
                <a:ea typeface="Hanwha R" panose="02020503020101020101" pitchFamily="18" charset="-127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65A373-0E43-27D0-35B8-366852629509}"/>
              </a:ext>
            </a:extLst>
          </p:cNvPr>
          <p:cNvSpPr/>
          <p:nvPr userDrawn="1"/>
        </p:nvSpPr>
        <p:spPr>
          <a:xfrm>
            <a:off x="2029691" y="3009014"/>
            <a:ext cx="191193" cy="185872"/>
          </a:xfrm>
          <a:prstGeom prst="ellipse">
            <a:avLst/>
          </a:prstGeom>
          <a:solidFill>
            <a:srgbClr val="08A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latin typeface="Hanwha R" panose="02020503020101020101" pitchFamily="18" charset="-127"/>
                <a:ea typeface="Hanwha R" panose="02020503020101020101" pitchFamily="18" charset="-127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C4B583-55F6-1F05-F60E-5766E7AB9448}"/>
              </a:ext>
            </a:extLst>
          </p:cNvPr>
          <p:cNvSpPr/>
          <p:nvPr userDrawn="1"/>
        </p:nvSpPr>
        <p:spPr>
          <a:xfrm>
            <a:off x="3221182" y="3009014"/>
            <a:ext cx="191193" cy="185872"/>
          </a:xfrm>
          <a:prstGeom prst="ellipse">
            <a:avLst/>
          </a:prstGeom>
          <a:solidFill>
            <a:srgbClr val="08A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latin typeface="Hanwha R" panose="02020503020101020101" pitchFamily="18" charset="-127"/>
                <a:ea typeface="Hanwha R" panose="02020503020101020101" pitchFamily="18" charset="-127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DAC1C7-D6AE-DF65-98A2-DBA132A79E18}"/>
              </a:ext>
            </a:extLst>
          </p:cNvPr>
          <p:cNvSpPr/>
          <p:nvPr userDrawn="1"/>
        </p:nvSpPr>
        <p:spPr>
          <a:xfrm>
            <a:off x="4357601" y="3009014"/>
            <a:ext cx="191193" cy="185872"/>
          </a:xfrm>
          <a:prstGeom prst="ellipse">
            <a:avLst/>
          </a:prstGeom>
          <a:solidFill>
            <a:srgbClr val="08A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>
                <a:latin typeface="Hanwha R" panose="02020503020101020101" pitchFamily="18" charset="-127"/>
                <a:ea typeface="Hanwha R" panose="02020503020101020101" pitchFamily="18" charset="-127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7BD8AC-4F01-330D-7E54-FF474D4423F4}"/>
              </a:ext>
            </a:extLst>
          </p:cNvPr>
          <p:cNvSpPr txBox="1"/>
          <p:nvPr userDrawn="1"/>
        </p:nvSpPr>
        <p:spPr>
          <a:xfrm>
            <a:off x="614750" y="2662959"/>
            <a:ext cx="319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solidFill>
                  <a:srgbClr val="FF6319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1a. Primary Colours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DC5FFA-51D8-074A-0140-7B4CAF952D40}"/>
              </a:ext>
            </a:extLst>
          </p:cNvPr>
          <p:cNvSpPr/>
          <p:nvPr userDrawn="1"/>
        </p:nvSpPr>
        <p:spPr>
          <a:xfrm rot="19847798">
            <a:off x="4387896" y="3156128"/>
            <a:ext cx="559263" cy="408601"/>
          </a:xfrm>
          <a:prstGeom prst="ellipse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6079-FED5-DA9B-0998-659082140DD8}"/>
              </a:ext>
            </a:extLst>
          </p:cNvPr>
          <p:cNvGrpSpPr/>
          <p:nvPr userDrawn="1"/>
        </p:nvGrpSpPr>
        <p:grpSpPr>
          <a:xfrm>
            <a:off x="5193131" y="2162961"/>
            <a:ext cx="1679171" cy="1553994"/>
            <a:chOff x="5112326" y="1875006"/>
            <a:chExt cx="1679171" cy="15539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A0A966-CE68-3EA7-29E0-B40C0FC159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863" t="212"/>
            <a:stretch/>
          </p:blipFill>
          <p:spPr>
            <a:xfrm>
              <a:off x="5178423" y="1875006"/>
              <a:ext cx="1535072" cy="155399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A200E3-795F-3FF3-6D3E-70FEDD6A57CB}"/>
                </a:ext>
              </a:extLst>
            </p:cNvPr>
            <p:cNvSpPr/>
            <p:nvPr userDrawn="1"/>
          </p:nvSpPr>
          <p:spPr>
            <a:xfrm>
              <a:off x="5112326" y="2410581"/>
              <a:ext cx="1679171" cy="258048"/>
            </a:xfrm>
            <a:prstGeom prst="rect">
              <a:avLst/>
            </a:prstGeom>
            <a:solidFill>
              <a:srgbClr val="FFFF00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8A931F70-B0D9-1963-F74D-C99FB533C1C2}"/>
              </a:ext>
            </a:extLst>
          </p:cNvPr>
          <p:cNvSpPr/>
          <p:nvPr userDrawn="1"/>
        </p:nvSpPr>
        <p:spPr>
          <a:xfrm rot="20169957">
            <a:off x="3223483" y="3184776"/>
            <a:ext cx="559263" cy="408601"/>
          </a:xfrm>
          <a:prstGeom prst="ellipse">
            <a:avLst/>
          </a:prstGeom>
          <a:solidFill>
            <a:srgbClr val="FBB5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66302F-E210-5D08-A2C9-4753CE6A4A41}"/>
              </a:ext>
            </a:extLst>
          </p:cNvPr>
          <p:cNvSpPr/>
          <p:nvPr userDrawn="1"/>
        </p:nvSpPr>
        <p:spPr>
          <a:xfrm rot="20169957">
            <a:off x="2113937" y="3184775"/>
            <a:ext cx="559263" cy="408601"/>
          </a:xfrm>
          <a:prstGeom prst="ellipse">
            <a:avLst/>
          </a:prstGeom>
          <a:solidFill>
            <a:srgbClr val="F89B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89B6C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5D90F5-6794-9927-4E9F-D0E611881DB2}"/>
              </a:ext>
            </a:extLst>
          </p:cNvPr>
          <p:cNvSpPr/>
          <p:nvPr userDrawn="1"/>
        </p:nvSpPr>
        <p:spPr>
          <a:xfrm rot="20169957">
            <a:off x="1005274" y="3173152"/>
            <a:ext cx="559263" cy="408601"/>
          </a:xfrm>
          <a:prstGeom prst="ellipse">
            <a:avLst/>
          </a:prstGeom>
          <a:solidFill>
            <a:srgbClr val="FF63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B4E753-8F8B-8B96-E662-FD8DE82BBB75}"/>
              </a:ext>
            </a:extLst>
          </p:cNvPr>
          <p:cNvSpPr/>
          <p:nvPr userDrawn="1"/>
        </p:nvSpPr>
        <p:spPr>
          <a:xfrm rot="20169957">
            <a:off x="4471230" y="4772551"/>
            <a:ext cx="559263" cy="408601"/>
          </a:xfrm>
          <a:prstGeom prst="ellipse">
            <a:avLst/>
          </a:prstGeom>
          <a:solidFill>
            <a:srgbClr val="D5D6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439D74-BCA0-E830-4B96-D65B5E4FBD7F}"/>
              </a:ext>
            </a:extLst>
          </p:cNvPr>
          <p:cNvSpPr/>
          <p:nvPr userDrawn="1"/>
        </p:nvSpPr>
        <p:spPr>
          <a:xfrm rot="20169957">
            <a:off x="3318896" y="4774746"/>
            <a:ext cx="559263" cy="408601"/>
          </a:xfrm>
          <a:prstGeom prst="ellipse">
            <a:avLst/>
          </a:prstGeom>
          <a:solidFill>
            <a:srgbClr val="6163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4FBB229-2110-0E76-1808-99D132660E9F}"/>
              </a:ext>
            </a:extLst>
          </p:cNvPr>
          <p:cNvSpPr/>
          <p:nvPr userDrawn="1"/>
        </p:nvSpPr>
        <p:spPr>
          <a:xfrm rot="20169957">
            <a:off x="2134533" y="4770966"/>
            <a:ext cx="559263" cy="408601"/>
          </a:xfrm>
          <a:prstGeom prst="ellipse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8C0BB4C-7D8E-C07D-CBA4-E8F4713B24B7}"/>
              </a:ext>
            </a:extLst>
          </p:cNvPr>
          <p:cNvSpPr/>
          <p:nvPr userDrawn="1"/>
        </p:nvSpPr>
        <p:spPr>
          <a:xfrm rot="19849139">
            <a:off x="974483" y="4763122"/>
            <a:ext cx="559263" cy="408601"/>
          </a:xfrm>
          <a:prstGeom prst="ellipse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BD1800-12F6-60B4-F5C0-94041667668E}"/>
              </a:ext>
            </a:extLst>
          </p:cNvPr>
          <p:cNvSpPr txBox="1"/>
          <p:nvPr userDrawn="1"/>
        </p:nvSpPr>
        <p:spPr>
          <a:xfrm>
            <a:off x="4794667" y="1271216"/>
            <a:ext cx="246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>
                <a:solidFill>
                  <a:schemeClr val="tx1"/>
                </a:solidFill>
                <a:latin typeface="hanwhaGothic T" panose="02020503020101020101" pitchFamily="18" charset="-127"/>
                <a:ea typeface="hanwhaGothic T" panose="02020503020101020101" pitchFamily="18" charset="-127"/>
              </a:rPr>
              <a:t>Located under “Shape Fill”, the Eyedropper tool may be used to accurately sample the Hanwha colour palette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07E0F3-EF2F-3457-B896-C60DFB0AD67A}"/>
              </a:ext>
            </a:extLst>
          </p:cNvPr>
          <p:cNvSpPr txBox="1"/>
          <p:nvPr userDrawn="1"/>
        </p:nvSpPr>
        <p:spPr>
          <a:xfrm>
            <a:off x="7258861" y="3771919"/>
            <a:ext cx="319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solidFill>
                  <a:srgbClr val="FF6319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3. Typography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B9DD84-3AF1-678B-5C82-08B61F0DA628}"/>
              </a:ext>
            </a:extLst>
          </p:cNvPr>
          <p:cNvSpPr txBox="1"/>
          <p:nvPr userDrawn="1"/>
        </p:nvSpPr>
        <p:spPr>
          <a:xfrm>
            <a:off x="7258861" y="1849470"/>
            <a:ext cx="319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solidFill>
                  <a:srgbClr val="FF6319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2. Logo Suite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B9515A-72FC-1B1B-B4CA-6AAD85767C76}"/>
              </a:ext>
            </a:extLst>
          </p:cNvPr>
          <p:cNvSpPr txBox="1"/>
          <p:nvPr userDrawn="1"/>
        </p:nvSpPr>
        <p:spPr>
          <a:xfrm>
            <a:off x="7258861" y="4087837"/>
            <a:ext cx="451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latin typeface="hanwhaGothic T" panose="02020503020101020101" pitchFamily="18" charset="-127"/>
                <a:ea typeface="hanwhaGothic T" panose="02020503020101020101" pitchFamily="18" charset="-127"/>
              </a:rPr>
              <a:t>Hanwha typefaces are now the default option across Microsoft PowerPoint. Use </a:t>
            </a:r>
            <a:r>
              <a:rPr lang="en-AU" sz="1200" u="sng">
                <a:latin typeface="Hanwha R" panose="02020503020101020101" pitchFamily="18" charset="-127"/>
                <a:ea typeface="Hanwha R" panose="02020503020101020101" pitchFamily="18" charset="-127"/>
              </a:rPr>
              <a:t>Hanwha R</a:t>
            </a:r>
            <a:r>
              <a:rPr lang="en-AU" sz="1200" u="sng">
                <a:latin typeface="hanwhaGothic T" panose="02020503020101020101" pitchFamily="18" charset="-127"/>
                <a:ea typeface="hanwhaGothic T" panose="02020503020101020101" pitchFamily="18" charset="-127"/>
              </a:rPr>
              <a:t> </a:t>
            </a:r>
            <a:r>
              <a:rPr lang="en-AU" sz="1200">
                <a:latin typeface="hanwhaGothic T" panose="02020503020101020101" pitchFamily="18" charset="-127"/>
                <a:ea typeface="hanwhaGothic T" panose="02020503020101020101" pitchFamily="18" charset="-127"/>
              </a:rPr>
              <a:t>(24pt) for main headings and no smaller than 12pt </a:t>
            </a:r>
            <a:r>
              <a:rPr lang="en-AU" sz="1200" u="sng">
                <a:latin typeface="hanwhaGothic T" panose="02020503020101020101" pitchFamily="18" charset="-127"/>
                <a:ea typeface="hanwhaGothic T" panose="02020503020101020101" pitchFamily="18" charset="-127"/>
              </a:rPr>
              <a:t>Hanwha Gothic T</a:t>
            </a:r>
            <a:r>
              <a:rPr lang="en-AU" sz="1200" u="none">
                <a:latin typeface="hanwhaGothic T" panose="02020503020101020101" pitchFamily="18" charset="-127"/>
                <a:ea typeface="hanwhaGothic T" panose="02020503020101020101" pitchFamily="18" charset="-127"/>
              </a:rPr>
              <a:t> </a:t>
            </a:r>
            <a:r>
              <a:rPr lang="en-AU" sz="1200">
                <a:latin typeface="hanwhaGothic T" panose="02020503020101020101" pitchFamily="18" charset="-127"/>
                <a:ea typeface="hanwhaGothic T" panose="02020503020101020101" pitchFamily="18" charset="-127"/>
              </a:rPr>
              <a:t>for body text.</a:t>
            </a:r>
          </a:p>
        </p:txBody>
      </p:sp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2C37C1-8244-9178-BF24-9DE2481C58E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52" y="2872735"/>
            <a:ext cx="2288539" cy="6219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AB0B0B-F09B-18D7-4F80-D5AD14648BA5}"/>
              </a:ext>
            </a:extLst>
          </p:cNvPr>
          <p:cNvSpPr txBox="1"/>
          <p:nvPr userDrawn="1"/>
        </p:nvSpPr>
        <p:spPr>
          <a:xfrm>
            <a:off x="7258861" y="2136150"/>
            <a:ext cx="4277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latin typeface="hanwhaGothic T" panose="02020503020101020101" pitchFamily="18" charset="-127"/>
                <a:ea typeface="hanwhaGothic T" panose="02020503020101020101" pitchFamily="18" charset="-127"/>
              </a:rPr>
              <a:t>The Hanwha Defence Australia Corporate Identity (CI) is accessible via SharePoint. Please refer to Policy POL-036 on appropriate usage.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CE146B-4385-4FE4-D906-F517B25C656F}"/>
              </a:ext>
            </a:extLst>
          </p:cNvPr>
          <p:cNvSpPr txBox="1"/>
          <p:nvPr userDrawn="1"/>
        </p:nvSpPr>
        <p:spPr>
          <a:xfrm>
            <a:off x="7258862" y="5035046"/>
            <a:ext cx="319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solidFill>
                  <a:srgbClr val="FF6319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4. Security Classifications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94FDF0-2FED-3516-F8AA-3EECBE6F05DC}"/>
              </a:ext>
            </a:extLst>
          </p:cNvPr>
          <p:cNvSpPr txBox="1"/>
          <p:nvPr userDrawn="1"/>
        </p:nvSpPr>
        <p:spPr>
          <a:xfrm>
            <a:off x="7258861" y="5355951"/>
            <a:ext cx="451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>
                <a:latin typeface="hanwhaGothic T" panose="02020503020101020101" pitchFamily="18" charset="-127"/>
                <a:ea typeface="hanwhaGothic T" panose="02020503020101020101" pitchFamily="18" charset="-127"/>
              </a:rPr>
              <a:t>All documents must have relevant classifications applied. Refer to </a:t>
            </a:r>
            <a:r>
              <a:rPr lang="en-AU" sz="1200" u="sng">
                <a:latin typeface="hanwhaGothic T" panose="02020503020101020101" pitchFamily="18" charset="-127"/>
                <a:ea typeface="hanwhaGothic T" panose="02020503020101020101" pitchFamily="18" charset="-127"/>
              </a:rPr>
              <a:t>DPR-ISM-003 Information Handling Procedure </a:t>
            </a:r>
            <a:r>
              <a:rPr lang="en-AU" sz="1200">
                <a:latin typeface="hanwhaGothic T" panose="02020503020101020101" pitchFamily="18" charset="-127"/>
                <a:ea typeface="hanwhaGothic T" panose="02020503020101020101" pitchFamily="18" charset="-127"/>
              </a:rPr>
              <a:t>on appropriate information marking and handling requirements.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E20064-39CB-391C-D2F3-9977DD0CC14E}"/>
              </a:ext>
            </a:extLst>
          </p:cNvPr>
          <p:cNvSpPr txBox="1"/>
          <p:nvPr userDrawn="1"/>
        </p:nvSpPr>
        <p:spPr>
          <a:xfrm>
            <a:off x="389313" y="83312"/>
            <a:ext cx="827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>
                <a:solidFill>
                  <a:srgbClr val="FF6319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Brand Guidelines &amp; Quality Standards</a:t>
            </a:r>
            <a:endParaRPr lang="en-AU" sz="2400" b="0">
              <a:solidFill>
                <a:srgbClr val="FF6319"/>
              </a:solidFill>
              <a:latin typeface="Hanwha R" panose="02020503020101020101" pitchFamily="18" charset="-127"/>
              <a:ea typeface="Hanwha R" panose="02020503020101020101" pitchFamily="18" charset="-127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67D28F-C158-B4D2-1521-F86C014CD485}"/>
              </a:ext>
            </a:extLst>
          </p:cNvPr>
          <p:cNvCxnSpPr>
            <a:cxnSpLocks/>
          </p:cNvCxnSpPr>
          <p:nvPr userDrawn="1"/>
        </p:nvCxnSpPr>
        <p:spPr>
          <a:xfrm>
            <a:off x="264736" y="607911"/>
            <a:ext cx="11662528" cy="0"/>
          </a:xfrm>
          <a:prstGeom prst="line">
            <a:avLst/>
          </a:prstGeom>
          <a:ln w="28575">
            <a:solidFill>
              <a:srgbClr val="FF73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599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D7F73C9A-56B1-2030-DAA9-C39A4C265726}"/>
              </a:ext>
            </a:extLst>
          </p:cNvPr>
          <p:cNvSpPr/>
          <p:nvPr userDrawn="1"/>
        </p:nvSpPr>
        <p:spPr>
          <a:xfrm>
            <a:off x="1" y="0"/>
            <a:ext cx="121896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CA8F0-FBCD-6B31-1E57-030D62953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07" y="299004"/>
            <a:ext cx="1586624" cy="173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035C9-9603-2922-CD20-540DE1C38B57}"/>
              </a:ext>
            </a:extLst>
          </p:cNvPr>
          <p:cNvSpPr txBox="1"/>
          <p:nvPr userDrawn="1"/>
        </p:nvSpPr>
        <p:spPr>
          <a:xfrm>
            <a:off x="11614398" y="6369283"/>
            <a:ext cx="318379" cy="200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700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</a:gradFill>
                <a:latin typeface="+mj-lt"/>
                <a:ea typeface="한화고딕 L" pitchFamily="18" charset="-127"/>
              </a:rPr>
              <a:t>0</a:t>
            </a:r>
            <a:fld id="{2A675440-B582-4DDB-91BC-E972E35A27B6}" type="slidenum">
              <a:rPr lang="ko-KR" altLang="en-US" sz="700" smtClean="0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0"/>
                </a:gradFill>
                <a:latin typeface="+mj-lt"/>
                <a:ea typeface="한화고딕 L" pitchFamily="18" charset="-127"/>
              </a:rPr>
              <a:pPr algn="r"/>
              <a:t>‹#›</a:t>
            </a:fld>
            <a:endParaRPr lang="ko-KR" altLang="en-US" sz="700"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0"/>
              </a:gradFill>
              <a:latin typeface="+mj-lt"/>
              <a:ea typeface="한화고딕 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41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7ACF17-D1C5-4686-9157-F4B8758F4619}"/>
              </a:ext>
            </a:extLst>
          </p:cNvPr>
          <p:cNvSpPr/>
          <p:nvPr userDrawn="1"/>
        </p:nvSpPr>
        <p:spPr>
          <a:xfrm>
            <a:off x="1" y="3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2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0351" y="2873420"/>
            <a:ext cx="4310379" cy="979756"/>
          </a:xfrm>
        </p:spPr>
        <p:txBody>
          <a:bodyPr/>
          <a:lstStyle>
            <a:lvl1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1pPr>
            <a:lvl2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2pPr>
            <a:lvl3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3pPr>
            <a:lvl4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4pPr>
            <a:lvl5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5pPr>
            <a:lvl6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6pPr>
            <a:lvl7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7pPr>
            <a:lvl8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8pPr>
            <a:lvl9pPr marL="0" indent="0" algn="l">
              <a:lnSpc>
                <a:spcPts val="2177"/>
              </a:lnSpc>
              <a:buNone/>
              <a:defRPr sz="2177" b="0"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Subtitle or presenters name and date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351" y="1050037"/>
            <a:ext cx="4310379" cy="1632927"/>
          </a:xfrm>
        </p:spPr>
        <p:txBody>
          <a:bodyPr anchor="b"/>
          <a:lstStyle>
            <a:lvl1pPr>
              <a:lnSpc>
                <a:spcPts val="4264"/>
              </a:lnSpc>
              <a:defRPr sz="435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2F616-28AD-C6AA-22F3-9F56B4433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9" y="5650703"/>
            <a:ext cx="3286988" cy="5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8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5031" y="1538641"/>
            <a:ext cx="5421176" cy="46375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text, or click on one of the central icons to add a table, chart, SmartArt, image or media. Press the ‘Increase/Decrease’ button under the Home tab to move though the text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1339-6AE3-454B-BCD2-30A6F3301C3C}" type="datetime1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Title: To edit, go to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A163C4F-3C90-4CCC-8CFB-6099A8025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0836" y="1538641"/>
            <a:ext cx="5421176" cy="46375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D893A0-244B-45FC-A3D9-42ACEFC3A6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031" y="946586"/>
            <a:ext cx="11206981" cy="522537"/>
          </a:xfrm>
        </p:spPr>
        <p:txBody>
          <a:bodyPr/>
          <a:lstStyle>
            <a:lvl1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1pPr>
            <a:lvl2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2pPr>
            <a:lvl3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3pPr>
            <a:lvl4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4pPr>
            <a:lvl5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5pPr>
            <a:lvl6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6pPr>
            <a:lvl7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7pPr>
            <a:lvl8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8pPr>
            <a:lvl9pPr marL="0" indent="0" algn="l">
              <a:lnSpc>
                <a:spcPts val="2177"/>
              </a:lnSpc>
              <a:buNone/>
              <a:defRPr sz="1814" b="0">
                <a:solidFill>
                  <a:schemeClr val="tx1"/>
                </a:solidFill>
              </a:defRPr>
            </a:lvl9pPr>
          </a:lstStyle>
          <a:p>
            <a:r>
              <a:rPr lang="en-AU" dirty="0"/>
              <a:t>Click to add subheading</a:t>
            </a:r>
            <a:endParaRPr lang="en-GB" dirty="0"/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58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20BCC-91D7-BE7E-9604-525ED2C1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D6673-FCEB-F247-7922-8D6A68905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A32BE-0995-6214-AAAB-91DFD809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FBD2-6D0D-4DA2-9C35-952E47A757B0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552A83-FF1D-A2B1-A82C-610C97300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556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A643-7245-4E68-3A9B-C18A61BB8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3" y="126557"/>
            <a:ext cx="10515600" cy="3999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F0A41-3D22-82F5-845E-04548AB17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908"/>
            <a:ext cx="10515600" cy="50630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83AFD5-CFE3-3521-D906-E65494C9E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CB2294-CDF8-7FD0-C9B0-24FB7BC9D1C6}"/>
              </a:ext>
            </a:extLst>
          </p:cNvPr>
          <p:cNvCxnSpPr>
            <a:cxnSpLocks/>
          </p:cNvCxnSpPr>
          <p:nvPr userDrawn="1"/>
        </p:nvCxnSpPr>
        <p:spPr>
          <a:xfrm>
            <a:off x="264736" y="607911"/>
            <a:ext cx="11662528" cy="0"/>
          </a:xfrm>
          <a:prstGeom prst="line">
            <a:avLst/>
          </a:prstGeom>
          <a:ln w="28575">
            <a:solidFill>
              <a:srgbClr val="FF73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FA758581-EA38-526A-2402-09698C82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9061" y="6356350"/>
            <a:ext cx="2134739" cy="365125"/>
          </a:xfrm>
        </p:spPr>
        <p:txBody>
          <a:bodyPr/>
          <a:lstStyle/>
          <a:p>
            <a:fld id="{30B05512-C928-4C00-A4B3-D47A5CF54640}" type="datetime3">
              <a:rPr lang="en-AU" smtClean="0"/>
              <a:t>17 October, 2025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937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83AFD5-CFE3-3521-D906-E65494C9E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2794F9-2568-38A7-5D7A-06ED7328C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267"/>
            <a:ext cx="10515600" cy="39997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AD06E6-3724-C7C0-6EA7-774F49A4A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908"/>
            <a:ext cx="10515600" cy="50630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DD1835C6-9D17-3B20-33E7-FE0E02C6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9061" y="6356350"/>
            <a:ext cx="2134739" cy="365125"/>
          </a:xfrm>
        </p:spPr>
        <p:txBody>
          <a:bodyPr/>
          <a:lstStyle/>
          <a:p>
            <a:fld id="{81961BAD-E5C9-4601-8055-574C8559D87C}" type="datetime3">
              <a:rPr lang="en-AU" smtClean="0"/>
              <a:t>17 October, 2025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489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67384-5E57-7CC1-5B2E-8D8A33BB0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88967"/>
            <a:ext cx="5181600" cy="50879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BA874-EC01-4D57-9D27-23107BDA5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88967"/>
            <a:ext cx="5181600" cy="50879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13DF333-43AD-10AA-1DBD-C36A25A7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85DF-91A9-4753-ADB5-732A04AE6A7C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9F7BB3-D9FD-2CF5-3F30-2B95DDB26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8D257C-1AE2-802D-278B-61486B6D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3" y="126557"/>
            <a:ext cx="10515600" cy="3999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929972-1D0D-BD43-1E36-803EEB878420}"/>
              </a:ext>
            </a:extLst>
          </p:cNvPr>
          <p:cNvCxnSpPr>
            <a:cxnSpLocks/>
          </p:cNvCxnSpPr>
          <p:nvPr userDrawn="1"/>
        </p:nvCxnSpPr>
        <p:spPr>
          <a:xfrm>
            <a:off x="264736" y="607911"/>
            <a:ext cx="11662528" cy="0"/>
          </a:xfrm>
          <a:prstGeom prst="line">
            <a:avLst/>
          </a:prstGeom>
          <a:ln w="28575">
            <a:solidFill>
              <a:srgbClr val="FF73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0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78AB8-ABA5-EE34-7FAF-0D2539495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407" y="1049395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7B6CA-1C77-8B07-4AB2-9A8CEDAA1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407" y="1873306"/>
            <a:ext cx="5157787" cy="41367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3602F-6C67-9BAE-3A04-B23EFBC3D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31819" y="1049395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5E709-DA16-5DB6-C31F-3DFDB4474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31819" y="1873307"/>
            <a:ext cx="5183188" cy="41367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A607834-2F67-46DB-0873-8C2FFA03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35B-DD65-49FF-A348-D525B0890E1D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2EED389-811C-72DF-0080-8BE4790997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F8FEF9-02C1-CDD5-0A93-A94BA087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3" y="126557"/>
            <a:ext cx="10515600" cy="3999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4BB533-EC02-F440-2621-1693DC0194A9}"/>
              </a:ext>
            </a:extLst>
          </p:cNvPr>
          <p:cNvCxnSpPr>
            <a:cxnSpLocks/>
          </p:cNvCxnSpPr>
          <p:nvPr userDrawn="1"/>
        </p:nvCxnSpPr>
        <p:spPr>
          <a:xfrm>
            <a:off x="264736" y="607911"/>
            <a:ext cx="11662528" cy="0"/>
          </a:xfrm>
          <a:prstGeom prst="line">
            <a:avLst/>
          </a:prstGeom>
          <a:ln w="28575">
            <a:solidFill>
              <a:srgbClr val="FF73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03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0A8D41-4677-A9AE-B1A8-08F73ABE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7880D-B1B7-4CFF-A7F5-06792BA67887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E5C21-EDBB-73C3-C2B8-67DE23AF7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1BD918-9D41-A0FA-32C9-A3A2DCF5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3" y="126557"/>
            <a:ext cx="10515600" cy="3999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196DF1-4336-3D01-714E-F801BBAA4CD1}"/>
              </a:ext>
            </a:extLst>
          </p:cNvPr>
          <p:cNvCxnSpPr>
            <a:cxnSpLocks/>
          </p:cNvCxnSpPr>
          <p:nvPr userDrawn="1"/>
        </p:nvCxnSpPr>
        <p:spPr>
          <a:xfrm>
            <a:off x="264736" y="607911"/>
            <a:ext cx="11662528" cy="0"/>
          </a:xfrm>
          <a:prstGeom prst="line">
            <a:avLst/>
          </a:prstGeom>
          <a:ln w="28575">
            <a:solidFill>
              <a:srgbClr val="FF73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85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A030-3A6B-308D-269E-C22DAD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7412-AF88-487A-A1A1-2A9892D42205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036E9-205B-1093-CCFA-2E6E5784F8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9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18D25-BC23-5C36-FA40-56E6F820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7910"/>
            <a:ext cx="3932237" cy="1329489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4ECFB-888E-98BE-1678-6C1AADBE5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28011"/>
            <a:ext cx="6172200" cy="4333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E1224-08F0-C581-8CD2-BB70140A2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72FBF0-A45B-4244-08D9-C484C9530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29F09-F9A2-4FCA-A624-19351C22217D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37F44-E955-6E8C-56EC-086A58F2A8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2796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BA9BF-0A05-1759-4989-43E28620D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9061" y="6356350"/>
            <a:ext cx="2134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75E09-F579-4258-906E-771F3704476A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FE166-DD17-6DC1-5390-06C683CF4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9132A-DE5F-46B0-B2A2-1204CA08DD55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12C695C4-059E-3B2E-854F-715FF8C4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389"/>
            <a:ext cx="8829175" cy="1219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30938A-6F64-D11E-8F15-331F85C0F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252B27C-9265-9897-9517-639A0297E3E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9" y="6261278"/>
            <a:ext cx="1563878" cy="425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7B7D7F-65EC-483B-6980-9AC3478FD04E}"/>
              </a:ext>
            </a:extLst>
          </p:cNvPr>
          <p:cNvSpPr txBox="1"/>
          <p:nvPr userDrawn="1"/>
        </p:nvSpPr>
        <p:spPr>
          <a:xfrm>
            <a:off x="3338700" y="6411164"/>
            <a:ext cx="5514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">
                <a:solidFill>
                  <a:schemeClr val="bg1">
                    <a:lumMod val="65000"/>
                  </a:schemeClr>
                </a:solidFill>
              </a:rPr>
              <a:t>Copyright © HANWHA DEFENCE AUSTRALIA</a:t>
            </a:r>
          </a:p>
          <a:p>
            <a:pPr algn="ctr"/>
            <a:r>
              <a:rPr lang="en-AU" sz="800">
                <a:solidFill>
                  <a:schemeClr val="bg1">
                    <a:lumMod val="65000"/>
                  </a:schemeClr>
                </a:solidFill>
              </a:rPr>
              <a:t>All rights reserved. Any redistribution, reproduction of part or all this publication in any form is prohibited.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C31EA6-57F6-C96E-FB53-3975A1F2BA5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20537" y="6350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F4CF9-EF2F-DC67-6BA7-8FB018AE20A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20537" y="661162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18350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709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708" r:id="rId11"/>
    <p:sldLayoutId id="2147483710" r:id="rId12"/>
    <p:sldLayoutId id="2147483711" r:id="rId13"/>
    <p:sldLayoutId id="2147483712" r:id="rId14"/>
    <p:sldLayoutId id="2147483713" r:id="rId15"/>
  </p:sldLayoutIdLst>
  <p:hf hdr="0" ft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AU" sz="2400" b="0" kern="1200" dirty="0">
          <a:solidFill>
            <a:srgbClr val="FF6319"/>
          </a:solidFill>
          <a:latin typeface="Hanwha R" panose="02020503020101020101" pitchFamily="18" charset="-127"/>
          <a:ea typeface="Hanwha R" panose="02020503020101020101" pitchFamily="18" charset="-127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microsoft.com/office/2018/10/relationships/comments" Target="../comments/modernComment_151_EDA2B58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FDB81CF-31BD-56D7-8B97-49D09303D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358" y="3640460"/>
            <a:ext cx="7269434" cy="2239132"/>
          </a:xfrm>
        </p:spPr>
        <p:txBody>
          <a:bodyPr>
            <a:noAutofit/>
          </a:bodyPr>
          <a:lstStyle/>
          <a:p>
            <a:r>
              <a:rPr lang="en-US" dirty="0"/>
              <a:t>Presented by </a:t>
            </a:r>
          </a:p>
          <a:p>
            <a:endParaRPr lang="en-US" dirty="0"/>
          </a:p>
          <a:p>
            <a:r>
              <a:rPr lang="en-US" dirty="0"/>
              <a:t>Pat Healy -  Head of Production, HDA</a:t>
            </a:r>
          </a:p>
          <a:p>
            <a:r>
              <a:rPr lang="en-US" dirty="0"/>
              <a:t>Lyn Wilson -  Head of HR, HDA</a:t>
            </a:r>
          </a:p>
          <a:p>
            <a:r>
              <a:rPr lang="en-US" dirty="0"/>
              <a:t>Sam Majer -  Project Manager, Built.</a:t>
            </a:r>
          </a:p>
          <a:p>
            <a:r>
              <a:rPr lang="en-US" dirty="0"/>
              <a:t>Nancy Gergis - New Business Manger, Built.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AB66A3-E394-05FC-4F03-8FBE859D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78" y="0"/>
            <a:ext cx="10524444" cy="1837086"/>
          </a:xfrm>
        </p:spPr>
        <p:txBody>
          <a:bodyPr/>
          <a:lstStyle/>
          <a:p>
            <a:r>
              <a:rPr lang="en-AU" dirty="0"/>
              <a:t>From sheep paddock to the H-ACE</a:t>
            </a: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A3BE5F5F-97D8-643A-B28E-8D16B70D4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88" y="4930054"/>
            <a:ext cx="1709928" cy="82403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94C57FF-FBBC-14A5-82DB-1FAE9B4B8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469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206E96-3D74-4EC7-A9FF-88BD6D0292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031" y="2002535"/>
            <a:ext cx="10876542" cy="4173547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US" sz="1900" dirty="0">
                <a:latin typeface="+mn-ea"/>
              </a:rPr>
              <a:t>Women in Trades</a:t>
            </a:r>
          </a:p>
          <a:p>
            <a:pPr marL="0" lvl="2" indent="0">
              <a:buNone/>
            </a:pPr>
            <a:r>
              <a:rPr lang="en-US" sz="1900" dirty="0">
                <a:latin typeface="+mn-ea"/>
              </a:rPr>
              <a:t>At least 3% of trade positions must be filled by women.</a:t>
            </a:r>
          </a:p>
          <a:p>
            <a:pPr marL="342900" lvl="2" indent="-342900"/>
            <a:endParaRPr lang="en-US" sz="1900" dirty="0">
              <a:latin typeface="+mn-ea"/>
            </a:endParaRPr>
          </a:p>
          <a:p>
            <a:pPr marL="342900" lvl="2" indent="-342900"/>
            <a:r>
              <a:rPr lang="en-US" sz="1900" dirty="0">
                <a:latin typeface="+mn-ea"/>
              </a:rPr>
              <a:t>Women in Non-Trade Roles</a:t>
            </a:r>
          </a:p>
          <a:p>
            <a:pPr marL="0" lvl="2" indent="0">
              <a:buNone/>
            </a:pPr>
            <a:r>
              <a:rPr lang="en-AU" sz="1900" dirty="0">
                <a:latin typeface="+mn-ea"/>
              </a:rPr>
              <a:t>At least 7% of non-trade, construction award-covered labour positions must be filled by women.</a:t>
            </a:r>
            <a:endParaRPr lang="en-US" sz="1900" dirty="0">
              <a:latin typeface="+mn-ea"/>
            </a:endParaRPr>
          </a:p>
          <a:p>
            <a:pPr lvl="2"/>
            <a:endParaRPr lang="en-AU" sz="1900" dirty="0">
              <a:latin typeface="+mn-ea"/>
            </a:endParaRPr>
          </a:p>
          <a:p>
            <a:pPr marL="342900" lvl="2" indent="-342900"/>
            <a:r>
              <a:rPr lang="en-US" sz="1900" dirty="0">
                <a:latin typeface="+mn-ea"/>
              </a:rPr>
              <a:t>Women in Management/Specialist Roles</a:t>
            </a:r>
          </a:p>
          <a:p>
            <a:pPr marL="0" lvl="2" indent="0">
              <a:buNone/>
            </a:pPr>
            <a:r>
              <a:rPr lang="en-AU" sz="1900" dirty="0">
                <a:latin typeface="+mn-ea"/>
              </a:rPr>
              <a:t>At least 35% of management, supervisory, and specialist staff positions must be filled by women.</a:t>
            </a:r>
          </a:p>
          <a:p>
            <a:pPr lvl="2"/>
            <a:endParaRPr lang="en-AU" sz="1900" dirty="0">
              <a:latin typeface="+mn-ea"/>
            </a:endParaRPr>
          </a:p>
          <a:p>
            <a:pPr marL="342900" lvl="2" indent="-342900"/>
            <a:r>
              <a:rPr lang="en-AU" sz="1900" dirty="0">
                <a:latin typeface="+mn-ea"/>
              </a:rPr>
              <a:t>Apprenticeships/Traineeships</a:t>
            </a:r>
          </a:p>
          <a:p>
            <a:pPr marL="0" lvl="2" indent="0">
              <a:buNone/>
            </a:pPr>
            <a:r>
              <a:rPr lang="en-AU" sz="1900" dirty="0">
                <a:latin typeface="+mn-ea"/>
              </a:rPr>
              <a:t>Contractors must engage women as apprentices, trainees, and cadets for at least 4% of the total estimated labour hours for contract works.</a:t>
            </a:r>
          </a:p>
          <a:p>
            <a:pPr lvl="2"/>
            <a:endParaRPr lang="en-US" sz="1814" dirty="0">
              <a:solidFill>
                <a:schemeClr val="tx2"/>
              </a:solidFill>
            </a:endParaRPr>
          </a:p>
          <a:p>
            <a:pPr lvl="2"/>
            <a:endParaRPr lang="en-AU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B7B41A2-AB4F-4AD9-AC35-C7C599F0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390"/>
            <a:ext cx="8829175" cy="699752"/>
          </a:xfrm>
        </p:spPr>
        <p:txBody>
          <a:bodyPr/>
          <a:lstStyle/>
          <a:p>
            <a:r>
              <a:rPr lang="en-AU" dirty="0"/>
              <a:t>Building Equality Policy (BEP) Criteria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8D3FA-D9BF-4AFB-88E2-5BEA913C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6285" y="6310823"/>
            <a:ext cx="738922" cy="326577"/>
          </a:xfrm>
        </p:spPr>
        <p:txBody>
          <a:bodyPr/>
          <a:lstStyle/>
          <a:p>
            <a:fld id="{F5AEA0E0-5CC6-4BD0-905C-A0021E419432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86755AE9-C23A-4913-AE2E-64356017C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988" y="1219812"/>
            <a:ext cx="11206981" cy="522537"/>
          </a:xfrm>
        </p:spPr>
        <p:txBody>
          <a:bodyPr>
            <a:noAutofit/>
          </a:bodyPr>
          <a:lstStyle/>
          <a:p>
            <a:pPr lvl="0"/>
            <a:r>
              <a:rPr lang="en-AU" sz="1800" dirty="0"/>
              <a:t>This policy sets criteria for workforce diversity in Victorian Government construction projects, including minimum targets for women in various roles, apprenticeships, and training.</a:t>
            </a:r>
            <a:endParaRPr lang="en-US" sz="1800" dirty="0"/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88D8F0B1-6EA1-7474-6CEF-99561A01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07" y="6127906"/>
            <a:ext cx="1436793" cy="6924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C6403C-21B9-9456-1256-DB2B883FF767}"/>
              </a:ext>
            </a:extLst>
          </p:cNvPr>
          <p:cNvCxnSpPr/>
          <p:nvPr/>
        </p:nvCxnSpPr>
        <p:spPr>
          <a:xfrm>
            <a:off x="277528" y="894142"/>
            <a:ext cx="11636943" cy="0"/>
          </a:xfrm>
          <a:prstGeom prst="line">
            <a:avLst/>
          </a:prstGeom>
          <a:ln w="38100">
            <a:solidFill>
              <a:srgbClr val="FF631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83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EE72F-CF42-DAB6-D12F-18713D914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DD52754-E8F0-9E51-49E8-984899872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358" y="3640460"/>
            <a:ext cx="7269434" cy="2239132"/>
          </a:xfrm>
        </p:spPr>
        <p:txBody>
          <a:bodyPr>
            <a:noAutofit/>
          </a:bodyPr>
          <a:lstStyle/>
          <a:p>
            <a:r>
              <a:rPr lang="en-US" dirty="0"/>
              <a:t>Presented by </a:t>
            </a:r>
          </a:p>
          <a:p>
            <a:endParaRPr lang="en-US" dirty="0"/>
          </a:p>
          <a:p>
            <a:r>
              <a:rPr lang="en-US" dirty="0"/>
              <a:t>Pat Healy -  Head of Production, HDA</a:t>
            </a:r>
          </a:p>
          <a:p>
            <a:r>
              <a:rPr lang="en-US" dirty="0"/>
              <a:t>Lyn Wilson -  Head of HR, HDA</a:t>
            </a:r>
          </a:p>
          <a:p>
            <a:r>
              <a:rPr lang="en-US" dirty="0"/>
              <a:t>Sam Majer -  Project Manager, Built.</a:t>
            </a:r>
          </a:p>
          <a:p>
            <a:r>
              <a:rPr lang="en-US" dirty="0"/>
              <a:t>Nancy Gergis - New Business Manger, Built.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46CA21-114D-4C06-4410-184D9DB9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78" y="0"/>
            <a:ext cx="10524444" cy="1837086"/>
          </a:xfrm>
        </p:spPr>
        <p:txBody>
          <a:bodyPr/>
          <a:lstStyle/>
          <a:p>
            <a:r>
              <a:rPr lang="en-AU" dirty="0"/>
              <a:t>From sheep paddock to the H-ACE</a:t>
            </a: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7DB56C94-6ABC-1F50-83B4-518B57FA7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88" y="4930054"/>
            <a:ext cx="1709928" cy="82403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DF6B7424-CF9E-45FE-8806-ACB27555F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997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98406-634C-3489-CE60-A9E47176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312C-9703-4F77-A8B3-D507826F6577}" type="datetime3">
              <a:rPr lang="en-AU" smtClean="0"/>
              <a:t>17 October, 2025</a:t>
            </a:fld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0838B-C82E-68E3-F7F2-F3F9ECFE04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2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A27A31-CBB7-5638-93C0-D0F3C6C2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Acknowledgement of Country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E1870-C3B5-4096-8644-93806E44F0B1}"/>
              </a:ext>
            </a:extLst>
          </p:cNvPr>
          <p:cNvSpPr txBox="1"/>
          <p:nvPr/>
        </p:nvSpPr>
        <p:spPr>
          <a:xfrm>
            <a:off x="2149156" y="770353"/>
            <a:ext cx="7893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anwhaGothic R" panose="02020503020101020101" pitchFamily="18" charset="-127"/>
                <a:ea typeface="hanwhaGothic R" panose="02020503020101020101" pitchFamily="18" charset="-127"/>
              </a:rPr>
              <a:t>Hanwha Defence Australia acknowledges the Traditional Owners of our Country throughout Australia and </a:t>
            </a:r>
            <a:r>
              <a:rPr lang="en-US" sz="1400" dirty="0" err="1">
                <a:latin typeface="hanwhaGothic R" panose="02020503020101020101" pitchFamily="18" charset="-127"/>
                <a:ea typeface="hanwhaGothic R" panose="02020503020101020101" pitchFamily="18" charset="-127"/>
              </a:rPr>
              <a:t>recognises</a:t>
            </a:r>
            <a:r>
              <a:rPr lang="en-US" sz="1400" dirty="0">
                <a:latin typeface="hanwhaGothic R" panose="02020503020101020101" pitchFamily="18" charset="-127"/>
                <a:ea typeface="hanwhaGothic R" panose="02020503020101020101" pitchFamily="18" charset="-127"/>
              </a:rPr>
              <a:t> the continuing connection to lands, waters and communities. We pay our respect to Aboriginal and Torres Strait Islander cultures; and to Elders past, present and emerging.</a:t>
            </a:r>
            <a:endParaRPr lang="en-AU" sz="1400" dirty="0">
              <a:latin typeface="hanwhaGothic R" panose="02020503020101020101" pitchFamily="18" charset="-127"/>
              <a:ea typeface="hanwhaGothic R" panose="02020503020101020101" pitchFamily="18" charset="-127"/>
            </a:endParaRPr>
          </a:p>
        </p:txBody>
      </p:sp>
      <p:pic>
        <p:nvPicPr>
          <p:cNvPr id="7" name="Picture 6" descr="A artwork of a beach with fish and a person&#10;&#10;AI-generated content may be incorrect.">
            <a:extLst>
              <a:ext uri="{FF2B5EF4-FFF2-40B4-BE49-F238E27FC236}">
                <a16:creationId xmlns:a16="http://schemas.microsoft.com/office/drawing/2014/main" id="{4295E7E8-270A-50E8-C3EA-30CC2C87E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55" y="1752840"/>
            <a:ext cx="6582690" cy="46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6330-27D0-2E1F-5369-ECEC103E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Hanwha Aerospace Organisation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464DD-D93B-1CB0-5488-B5472E6A6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881" y="2466981"/>
            <a:ext cx="8571039" cy="3696167"/>
          </a:xfrm>
          <a:prstGeom prst="rect">
            <a:avLst/>
          </a:prstGeom>
        </p:spPr>
      </p:pic>
      <p:sp>
        <p:nvSpPr>
          <p:cNvPr id="13" name="01_텍스트">
            <a:extLst>
              <a:ext uri="{FF2B5EF4-FFF2-40B4-BE49-F238E27FC236}">
                <a16:creationId xmlns:a16="http://schemas.microsoft.com/office/drawing/2014/main" id="{41D3336F-6BA4-C7B5-3BC2-518062DFBA65}"/>
              </a:ext>
            </a:extLst>
          </p:cNvPr>
          <p:cNvSpPr>
            <a:spLocks/>
          </p:cNvSpPr>
          <p:nvPr/>
        </p:nvSpPr>
        <p:spPr>
          <a:xfrm>
            <a:off x="5503680" y="2256526"/>
            <a:ext cx="1401236" cy="252249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hanwhaGothic B" panose="02020503020101020101" pitchFamily="18" charset="-127"/>
                <a:ea typeface="hanwhaGothic B" panose="02020503020101020101" pitchFamily="18" charset="-127"/>
                <a:cs typeface="Rajdhani Medium" panose="02000000000000000000" pitchFamily="2" charset="0"/>
              </a:rPr>
              <a:t>Hanwha Defense </a:t>
            </a:r>
          </a:p>
          <a:p>
            <a:pPr algn="ctr">
              <a:lnSpc>
                <a:spcPct val="90000"/>
              </a:lnSpc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hanwhaGothic B" panose="02020503020101020101" pitchFamily="18" charset="-127"/>
                <a:ea typeface="hanwhaGothic B" panose="02020503020101020101" pitchFamily="18" charset="-127"/>
                <a:cs typeface="Rajdhani Medium" panose="02000000000000000000" pitchFamily="2" charset="0"/>
              </a:rPr>
              <a:t>USA</a:t>
            </a:r>
          </a:p>
        </p:txBody>
      </p:sp>
      <p:sp>
        <p:nvSpPr>
          <p:cNvPr id="14" name="01_텍스트">
            <a:extLst>
              <a:ext uri="{FF2B5EF4-FFF2-40B4-BE49-F238E27FC236}">
                <a16:creationId xmlns:a16="http://schemas.microsoft.com/office/drawing/2014/main" id="{00D96DEC-D524-3455-45D0-0A202AA1984B}"/>
              </a:ext>
            </a:extLst>
          </p:cNvPr>
          <p:cNvSpPr>
            <a:spLocks/>
          </p:cNvSpPr>
          <p:nvPr/>
        </p:nvSpPr>
        <p:spPr>
          <a:xfrm>
            <a:off x="3752056" y="2258108"/>
            <a:ext cx="1401236" cy="252249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hanwhaGothic B" panose="02020503020101020101" pitchFamily="18" charset="-127"/>
                <a:ea typeface="hanwhaGothic B" panose="02020503020101020101" pitchFamily="18" charset="-127"/>
                <a:cs typeface="Rajdhani Medium" panose="02000000000000000000" pitchFamily="2" charset="0"/>
              </a:rPr>
              <a:t>Hanwha Defence </a:t>
            </a:r>
          </a:p>
          <a:p>
            <a:pPr algn="ctr">
              <a:lnSpc>
                <a:spcPct val="90000"/>
              </a:lnSpc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hanwhaGothic B" panose="02020503020101020101" pitchFamily="18" charset="-127"/>
                <a:ea typeface="hanwhaGothic B" panose="02020503020101020101" pitchFamily="18" charset="-127"/>
                <a:cs typeface="Rajdhani Medium" panose="02000000000000000000" pitchFamily="2" charset="0"/>
              </a:rPr>
              <a:t>Australia</a:t>
            </a:r>
          </a:p>
        </p:txBody>
      </p:sp>
      <p:sp>
        <p:nvSpPr>
          <p:cNvPr id="15" name="01_텍스트">
            <a:extLst>
              <a:ext uri="{FF2B5EF4-FFF2-40B4-BE49-F238E27FC236}">
                <a16:creationId xmlns:a16="http://schemas.microsoft.com/office/drawing/2014/main" id="{30DB1077-23CC-1B16-8D3F-495E26F20D14}"/>
              </a:ext>
            </a:extLst>
          </p:cNvPr>
          <p:cNvSpPr>
            <a:spLocks/>
          </p:cNvSpPr>
          <p:nvPr/>
        </p:nvSpPr>
        <p:spPr>
          <a:xfrm>
            <a:off x="7180307" y="2251503"/>
            <a:ext cx="1587384" cy="252249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hanwhaGothic B" panose="02020503020101020101" pitchFamily="18" charset="-127"/>
                <a:ea typeface="hanwhaGothic B" panose="02020503020101020101" pitchFamily="18" charset="-127"/>
                <a:cs typeface="Rajdhani Medium" panose="02000000000000000000" pitchFamily="2" charset="0"/>
              </a:rPr>
              <a:t>Hanwha Aerospace </a:t>
            </a:r>
          </a:p>
          <a:p>
            <a:pPr algn="ctr">
              <a:lnSpc>
                <a:spcPct val="90000"/>
              </a:lnSpc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hanwhaGothic B" panose="02020503020101020101" pitchFamily="18" charset="-127"/>
                <a:ea typeface="hanwhaGothic B" panose="02020503020101020101" pitchFamily="18" charset="-127"/>
                <a:cs typeface="Rajdhani Medium" panose="02000000000000000000" pitchFamily="2" charset="0"/>
              </a:rPr>
              <a:t>Europe &amp; UK</a:t>
            </a:r>
          </a:p>
        </p:txBody>
      </p:sp>
      <p:sp>
        <p:nvSpPr>
          <p:cNvPr id="16" name="01_텍스트">
            <a:extLst>
              <a:ext uri="{FF2B5EF4-FFF2-40B4-BE49-F238E27FC236}">
                <a16:creationId xmlns:a16="http://schemas.microsoft.com/office/drawing/2014/main" id="{21064134-2B8B-DA00-1706-D5BC30D91062}"/>
              </a:ext>
            </a:extLst>
          </p:cNvPr>
          <p:cNvSpPr>
            <a:spLocks/>
          </p:cNvSpPr>
          <p:nvPr/>
        </p:nvSpPr>
        <p:spPr>
          <a:xfrm>
            <a:off x="8954920" y="2258108"/>
            <a:ext cx="1593521" cy="252249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hanwhaGothic B" panose="02020503020101020101" pitchFamily="18" charset="-127"/>
                <a:ea typeface="hanwhaGothic B" panose="02020503020101020101" pitchFamily="18" charset="-127"/>
                <a:cs typeface="Rajdhani Medium" panose="02000000000000000000" pitchFamily="2" charset="0"/>
              </a:rPr>
              <a:t>Hanwha Aerospace </a:t>
            </a:r>
          </a:p>
          <a:p>
            <a:pPr algn="ctr">
              <a:lnSpc>
                <a:spcPct val="90000"/>
              </a:lnSpc>
            </a:pPr>
            <a:r>
              <a:rPr lang="en-US" altLang="ko-KR" sz="900">
                <a:solidFill>
                  <a:schemeClr val="tx1">
                    <a:lumMod val="75000"/>
                    <a:lumOff val="25000"/>
                  </a:schemeClr>
                </a:solidFill>
                <a:latin typeface="hanwhaGothic B" panose="02020503020101020101" pitchFamily="18" charset="-127"/>
                <a:ea typeface="hanwhaGothic B" panose="02020503020101020101" pitchFamily="18" charset="-127"/>
                <a:cs typeface="Rajdhani Medium" panose="02000000000000000000" pitchFamily="2" charset="0"/>
              </a:rPr>
              <a:t>Middle East &amp; Africa</a:t>
            </a:r>
          </a:p>
        </p:txBody>
      </p:sp>
      <p:sp>
        <p:nvSpPr>
          <p:cNvPr id="17" name="직사각형 90">
            <a:extLst>
              <a:ext uri="{FF2B5EF4-FFF2-40B4-BE49-F238E27FC236}">
                <a16:creationId xmlns:a16="http://schemas.microsoft.com/office/drawing/2014/main" id="{BC4996A2-665E-9ACE-5829-A124B4ABDD7E}"/>
              </a:ext>
            </a:extLst>
          </p:cNvPr>
          <p:cNvSpPr>
            <a:spLocks/>
          </p:cNvSpPr>
          <p:nvPr/>
        </p:nvSpPr>
        <p:spPr>
          <a:xfrm>
            <a:off x="3773167" y="1150568"/>
            <a:ext cx="1730513" cy="1058611"/>
          </a:xfrm>
          <a:prstGeom prst="rect">
            <a:avLst/>
          </a:prstGeom>
          <a:solidFill>
            <a:srgbClr val="E4E4E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457200" latinLnBrk="0"/>
            <a:endParaRPr lang="ko-KR" altLang="en-US" sz="1100">
              <a:solidFill>
                <a:prstClr val="white"/>
              </a:solidFill>
              <a:latin typeface="hanwhaGothic B" panose="02020503020101020101" pitchFamily="18" charset="-127"/>
              <a:ea typeface="hanwhaGothic B" panose="02020503020101020101" pitchFamily="18" charset="-127"/>
              <a:cs typeface="Tahoma" panose="020B0604030504040204" pitchFamily="34" charset="0"/>
            </a:endParaRPr>
          </a:p>
        </p:txBody>
      </p:sp>
      <p:sp>
        <p:nvSpPr>
          <p:cNvPr id="18" name="직사각형 90">
            <a:extLst>
              <a:ext uri="{FF2B5EF4-FFF2-40B4-BE49-F238E27FC236}">
                <a16:creationId xmlns:a16="http://schemas.microsoft.com/office/drawing/2014/main" id="{B90E4046-D38E-3184-83D3-C4963CAD39C8}"/>
              </a:ext>
            </a:extLst>
          </p:cNvPr>
          <p:cNvSpPr>
            <a:spLocks/>
          </p:cNvSpPr>
          <p:nvPr/>
        </p:nvSpPr>
        <p:spPr>
          <a:xfrm>
            <a:off x="5543800" y="1101741"/>
            <a:ext cx="1563868" cy="1114789"/>
          </a:xfrm>
          <a:prstGeom prst="rect">
            <a:avLst/>
          </a:prstGeom>
          <a:solidFill>
            <a:srgbClr val="E4E4E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457200" latinLnBrk="0"/>
            <a:endParaRPr lang="ko-KR" altLang="en-US" sz="1100">
              <a:solidFill>
                <a:prstClr val="white"/>
              </a:solidFill>
              <a:latin typeface="hanwhaGothic B" panose="02020503020101020101" pitchFamily="18" charset="-127"/>
              <a:ea typeface="hanwhaGothic B" panose="02020503020101020101" pitchFamily="18" charset="-127"/>
              <a:cs typeface="Tahoma" panose="020B0604030504040204" pitchFamily="34" charset="0"/>
            </a:endParaRPr>
          </a:p>
        </p:txBody>
      </p:sp>
      <p:sp>
        <p:nvSpPr>
          <p:cNvPr id="19" name="직사각형 90">
            <a:extLst>
              <a:ext uri="{FF2B5EF4-FFF2-40B4-BE49-F238E27FC236}">
                <a16:creationId xmlns:a16="http://schemas.microsoft.com/office/drawing/2014/main" id="{420B4544-158B-4F26-8B7D-ABE73AF9F000}"/>
              </a:ext>
            </a:extLst>
          </p:cNvPr>
          <p:cNvSpPr>
            <a:spLocks/>
          </p:cNvSpPr>
          <p:nvPr/>
        </p:nvSpPr>
        <p:spPr>
          <a:xfrm>
            <a:off x="7309724" y="1094390"/>
            <a:ext cx="1563868" cy="1114789"/>
          </a:xfrm>
          <a:prstGeom prst="rect">
            <a:avLst/>
          </a:prstGeom>
          <a:solidFill>
            <a:srgbClr val="E4E4E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457200" latinLnBrk="0"/>
            <a:endParaRPr lang="ko-KR" altLang="en-US" sz="1100">
              <a:solidFill>
                <a:prstClr val="white"/>
              </a:solidFill>
              <a:latin typeface="hanwhaGothic B" panose="02020503020101020101" pitchFamily="18" charset="-127"/>
              <a:ea typeface="hanwhaGothic B" panose="02020503020101020101" pitchFamily="18" charset="-127"/>
              <a:cs typeface="Tahoma" panose="020B0604030504040204" pitchFamily="34" charset="0"/>
            </a:endParaRPr>
          </a:p>
        </p:txBody>
      </p:sp>
      <p:sp>
        <p:nvSpPr>
          <p:cNvPr id="20" name="직사각형 90">
            <a:extLst>
              <a:ext uri="{FF2B5EF4-FFF2-40B4-BE49-F238E27FC236}">
                <a16:creationId xmlns:a16="http://schemas.microsoft.com/office/drawing/2014/main" id="{DC6C1F4A-B5A8-DFD2-4B9D-B801BF811508}"/>
              </a:ext>
            </a:extLst>
          </p:cNvPr>
          <p:cNvSpPr>
            <a:spLocks/>
          </p:cNvSpPr>
          <p:nvPr/>
        </p:nvSpPr>
        <p:spPr>
          <a:xfrm>
            <a:off x="9075647" y="1094390"/>
            <a:ext cx="1563868" cy="1114789"/>
          </a:xfrm>
          <a:prstGeom prst="rect">
            <a:avLst/>
          </a:prstGeom>
          <a:solidFill>
            <a:srgbClr val="E4E4E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457200" latinLnBrk="0"/>
            <a:endParaRPr lang="ko-KR" altLang="en-US" sz="1100">
              <a:solidFill>
                <a:prstClr val="white"/>
              </a:solidFill>
              <a:latin typeface="hanwhaGothic B" panose="02020503020101020101" pitchFamily="18" charset="-127"/>
              <a:ea typeface="hanwhaGothic B" panose="02020503020101020101" pitchFamily="18" charset="-127"/>
              <a:cs typeface="Tahoma" panose="020B0604030504040204" pitchFamily="34" charset="0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92E80337-92B9-E54E-5364-B25FD3E04693}"/>
              </a:ext>
            </a:extLst>
          </p:cNvPr>
          <p:cNvSpPr/>
          <p:nvPr/>
        </p:nvSpPr>
        <p:spPr>
          <a:xfrm>
            <a:off x="5813751" y="1196881"/>
            <a:ext cx="988891" cy="930293"/>
          </a:xfrm>
          <a:custGeom>
            <a:avLst/>
            <a:gdLst/>
            <a:ahLst/>
            <a:cxnLst/>
            <a:rect l="l" t="t" r="r" b="b"/>
            <a:pathLst>
              <a:path w="3243044" h="4114800">
                <a:moveTo>
                  <a:pt x="0" y="0"/>
                </a:moveTo>
                <a:lnTo>
                  <a:pt x="3243044" y="0"/>
                </a:lnTo>
                <a:lnTo>
                  <a:pt x="3243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F13479DB-8868-050D-7F80-4377C1B54A47}"/>
              </a:ext>
            </a:extLst>
          </p:cNvPr>
          <p:cNvSpPr/>
          <p:nvPr/>
        </p:nvSpPr>
        <p:spPr>
          <a:xfrm>
            <a:off x="9385717" y="1244274"/>
            <a:ext cx="943728" cy="852575"/>
          </a:xfrm>
          <a:custGeom>
            <a:avLst/>
            <a:gdLst/>
            <a:ahLst/>
            <a:cxnLst/>
            <a:rect l="l" t="t" r="r" b="b"/>
            <a:pathLst>
              <a:path w="3897798" h="4114800">
                <a:moveTo>
                  <a:pt x="0" y="0"/>
                </a:moveTo>
                <a:lnTo>
                  <a:pt x="3897798" y="0"/>
                </a:lnTo>
                <a:lnTo>
                  <a:pt x="38977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CB3BE8C1-19B0-117E-C8E9-FA0A5CB11968}"/>
              </a:ext>
            </a:extLst>
          </p:cNvPr>
          <p:cNvSpPr/>
          <p:nvPr/>
        </p:nvSpPr>
        <p:spPr>
          <a:xfrm>
            <a:off x="7566443" y="1283976"/>
            <a:ext cx="1096122" cy="790551"/>
          </a:xfrm>
          <a:custGeom>
            <a:avLst/>
            <a:gdLst/>
            <a:ahLst/>
            <a:cxnLst/>
            <a:rect l="l" t="t" r="r" b="b"/>
            <a:pathLst>
              <a:path w="4748333" h="4114800">
                <a:moveTo>
                  <a:pt x="0" y="0"/>
                </a:moveTo>
                <a:lnTo>
                  <a:pt x="4748333" y="0"/>
                </a:lnTo>
                <a:lnTo>
                  <a:pt x="4748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73AFE91D-AE44-0144-982B-07459AAC383C}"/>
              </a:ext>
            </a:extLst>
          </p:cNvPr>
          <p:cNvSpPr/>
          <p:nvPr/>
        </p:nvSpPr>
        <p:spPr>
          <a:xfrm>
            <a:off x="3976343" y="1302393"/>
            <a:ext cx="1181161" cy="814425"/>
          </a:xfrm>
          <a:custGeom>
            <a:avLst/>
            <a:gdLst/>
            <a:ahLst/>
            <a:cxnLst/>
            <a:rect l="l" t="t" r="r" b="b"/>
            <a:pathLst>
              <a:path w="3942223" h="3030919">
                <a:moveTo>
                  <a:pt x="0" y="0"/>
                </a:moveTo>
                <a:lnTo>
                  <a:pt x="3942223" y="0"/>
                </a:lnTo>
                <a:lnTo>
                  <a:pt x="3942223" y="3030918"/>
                </a:lnTo>
                <a:lnTo>
                  <a:pt x="0" y="3030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5760" r="-28103"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EB7E02-139A-9A8E-9B2C-755906496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670" y="3402882"/>
            <a:ext cx="1993484" cy="12941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F8ECEE7-D636-98D6-68EC-8D4E66424D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1685" t="2748" r="622"/>
          <a:stretch/>
        </p:blipFill>
        <p:spPr>
          <a:xfrm>
            <a:off x="706314" y="731185"/>
            <a:ext cx="1988073" cy="12941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45BAB8-29E2-F49F-72FB-2BEB0B87567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3665"/>
          <a:stretch/>
        </p:blipFill>
        <p:spPr>
          <a:xfrm>
            <a:off x="688670" y="4727970"/>
            <a:ext cx="1988074" cy="13988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AA63A8-017B-6274-575F-B2998D62EBE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175" t="2748" r="51132"/>
          <a:stretch/>
        </p:blipFill>
        <p:spPr>
          <a:xfrm>
            <a:off x="697442" y="2077794"/>
            <a:ext cx="1988074" cy="1294157"/>
          </a:xfrm>
          <a:prstGeom prst="rect">
            <a:avLst/>
          </a:prstGeom>
        </p:spPr>
      </p:pic>
      <p:sp>
        <p:nvSpPr>
          <p:cNvPr id="44" name="직사각형 34">
            <a:extLst>
              <a:ext uri="{FF2B5EF4-FFF2-40B4-BE49-F238E27FC236}">
                <a16:creationId xmlns:a16="http://schemas.microsoft.com/office/drawing/2014/main" id="{02AAAF7D-B419-2F9B-2D36-B0BCA1C8B3AC}"/>
              </a:ext>
            </a:extLst>
          </p:cNvPr>
          <p:cNvSpPr>
            <a:spLocks/>
          </p:cNvSpPr>
          <p:nvPr/>
        </p:nvSpPr>
        <p:spPr>
          <a:xfrm>
            <a:off x="3004457" y="731185"/>
            <a:ext cx="8491509" cy="419383"/>
          </a:xfrm>
          <a:prstGeom prst="rect">
            <a:avLst/>
          </a:prstGeom>
          <a:pattFill prst="dkUpDiag">
            <a:fgClr>
              <a:srgbClr val="444446"/>
            </a:fgClr>
            <a:bgClr>
              <a:srgbClr val="303030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 anchorCtr="1">
            <a:noAutofit/>
          </a:bodyPr>
          <a:lstStyle/>
          <a:p>
            <a:pPr defTabSz="912813" eaLnBrk="0" latinLnBrk="0" hangingPunct="0">
              <a:lnSpc>
                <a:spcPct val="110000"/>
              </a:lnSpc>
            </a:pPr>
            <a:endParaRPr lang="ko-KR" altLang="en-US" sz="1400">
              <a:solidFill>
                <a:srgbClr val="000000"/>
              </a:solidFill>
              <a:latin typeface="Tahoma" panose="020B0604030504040204" pitchFamily="34" charset="0"/>
              <a:ea typeface="한화 R" panose="02020503020101020101" pitchFamily="18" charset="-127"/>
              <a:cs typeface="Tahoma" panose="020B060403050404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8B4EA96-47B2-E9B4-F2E9-E38DDF7FBA8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3"/>
          <a:stretch/>
        </p:blipFill>
        <p:spPr>
          <a:xfrm>
            <a:off x="6096000" y="761845"/>
            <a:ext cx="2201192" cy="3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6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86471-D4D2-3934-67EE-4B5B8110F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4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D559C-6279-916F-576D-DE6C8CC4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Programs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6DD6EB-1DED-693C-2618-B4BB3D4A7AC2}"/>
              </a:ext>
            </a:extLst>
          </p:cNvPr>
          <p:cNvGrpSpPr/>
          <p:nvPr/>
        </p:nvGrpSpPr>
        <p:grpSpPr>
          <a:xfrm>
            <a:off x="1022677" y="2291096"/>
            <a:ext cx="1287671" cy="908880"/>
            <a:chOff x="949769" y="2286853"/>
            <a:chExt cx="1354889" cy="956325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02F0E9C-3E42-80FB-96B7-D443A3AE4324}"/>
                </a:ext>
              </a:extLst>
            </p:cNvPr>
            <p:cNvSpPr/>
            <p:nvPr/>
          </p:nvSpPr>
          <p:spPr>
            <a:xfrm>
              <a:off x="949769" y="2286853"/>
              <a:ext cx="1354889" cy="956325"/>
            </a:xfrm>
            <a:custGeom>
              <a:avLst/>
              <a:gdLst/>
              <a:ahLst/>
              <a:cxnLst/>
              <a:rect l="l" t="t" r="r" b="b"/>
              <a:pathLst>
                <a:path w="2893235" h="2042141">
                  <a:moveTo>
                    <a:pt x="0" y="0"/>
                  </a:moveTo>
                  <a:lnTo>
                    <a:pt x="2893235" y="0"/>
                  </a:lnTo>
                  <a:lnTo>
                    <a:pt x="2893235" y="2042142"/>
                  </a:lnTo>
                  <a:lnTo>
                    <a:pt x="0" y="2042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AU" sz="1803"/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A0353ED8-16B7-AC5F-F94B-FB8E87679A35}"/>
                </a:ext>
              </a:extLst>
            </p:cNvPr>
            <p:cNvSpPr/>
            <p:nvPr/>
          </p:nvSpPr>
          <p:spPr>
            <a:xfrm>
              <a:off x="1357562" y="2985988"/>
              <a:ext cx="495116" cy="182985"/>
            </a:xfrm>
            <a:custGeom>
              <a:avLst/>
              <a:gdLst/>
              <a:ahLst/>
              <a:cxnLst/>
              <a:rect l="l" t="t" r="r" b="b"/>
              <a:pathLst>
                <a:path w="9805242" h="3623805">
                  <a:moveTo>
                    <a:pt x="0" y="0"/>
                  </a:moveTo>
                  <a:lnTo>
                    <a:pt x="9805241" y="0"/>
                  </a:lnTo>
                  <a:lnTo>
                    <a:pt x="9805241" y="3623805"/>
                  </a:lnTo>
                  <a:lnTo>
                    <a:pt x="0" y="3623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4996" t="-355830" r="-81713" b="-34442"/>
              </a:stretch>
            </a:blipFill>
          </p:spPr>
          <p:txBody>
            <a:bodyPr/>
            <a:lstStyle/>
            <a:p>
              <a:endParaRPr lang="en-AU" sz="1803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6FF396-5E64-2110-3C4F-A3DD23A8943F}"/>
              </a:ext>
            </a:extLst>
          </p:cNvPr>
          <p:cNvSpPr txBox="1"/>
          <p:nvPr/>
        </p:nvSpPr>
        <p:spPr>
          <a:xfrm>
            <a:off x="2736980" y="2523577"/>
            <a:ext cx="7959213" cy="52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anwhaGothic L" panose="02020503020101020101" pitchFamily="18" charset="-127"/>
                <a:ea typeface="hanwhaGothic L" panose="02020503020101020101" pitchFamily="18" charset="-127"/>
              </a:rPr>
              <a:t>HDA will deliver 129 Redback Infantry Fighting Vehicles (IFVs) under LAND 400 Phase 3. Valued at approximately $7 billion, the program is Army’s largest ever acquisition.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194B9-03C0-6C2D-00D7-E27F2078EA50}"/>
              </a:ext>
            </a:extLst>
          </p:cNvPr>
          <p:cNvSpPr txBox="1"/>
          <p:nvPr/>
        </p:nvSpPr>
        <p:spPr>
          <a:xfrm>
            <a:off x="2736980" y="1404166"/>
            <a:ext cx="7959213" cy="52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hanwhaGothic L" panose="02020503020101020101" pitchFamily="18" charset="-127"/>
                <a:ea typeface="hanwhaGothic L" panose="02020503020101020101" pitchFamily="18" charset="-127"/>
              </a:rPr>
              <a:t>Under LAND 8116 Phase 1, HDA is to deliver 30 AS9 Huntsman Self Propelled Howitzers (SPHs) and 15 AS10 Armoured Ammunition Resupply Vehicles (AARVs) to the Australian Army.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96002B-D215-45EE-2C46-C0CD29AEC254}"/>
              </a:ext>
            </a:extLst>
          </p:cNvPr>
          <p:cNvGrpSpPr/>
          <p:nvPr/>
        </p:nvGrpSpPr>
        <p:grpSpPr>
          <a:xfrm>
            <a:off x="705850" y="1109946"/>
            <a:ext cx="1851596" cy="1111731"/>
            <a:chOff x="1024967" y="1343785"/>
            <a:chExt cx="1320203" cy="79267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57FE4A8-2C26-C1EC-BADA-99698739A214}"/>
                </a:ext>
              </a:extLst>
            </p:cNvPr>
            <p:cNvSpPr/>
            <p:nvPr/>
          </p:nvSpPr>
          <p:spPr>
            <a:xfrm>
              <a:off x="1024967" y="1343785"/>
              <a:ext cx="1320203" cy="792673"/>
            </a:xfrm>
            <a:custGeom>
              <a:avLst/>
              <a:gdLst/>
              <a:ahLst/>
              <a:cxnLst/>
              <a:rect l="l" t="t" r="r" b="b"/>
              <a:pathLst>
                <a:path w="4126582" h="2477669">
                  <a:moveTo>
                    <a:pt x="0" y="0"/>
                  </a:moveTo>
                  <a:lnTo>
                    <a:pt x="4126582" y="0"/>
                  </a:lnTo>
                  <a:lnTo>
                    <a:pt x="4126582" y="2477669"/>
                  </a:lnTo>
                  <a:lnTo>
                    <a:pt x="0" y="2477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AU" sz="1803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A477A9BF-1E41-755F-E685-9B7F60787837}"/>
                </a:ext>
              </a:extLst>
            </p:cNvPr>
            <p:cNvSpPr/>
            <p:nvPr/>
          </p:nvSpPr>
          <p:spPr>
            <a:xfrm>
              <a:off x="1604700" y="1860020"/>
              <a:ext cx="255090" cy="126160"/>
            </a:xfrm>
            <a:custGeom>
              <a:avLst/>
              <a:gdLst/>
              <a:ahLst/>
              <a:cxnLst/>
              <a:rect l="l" t="t" r="r" b="b"/>
              <a:pathLst>
                <a:path w="7846127" h="3880467">
                  <a:moveTo>
                    <a:pt x="0" y="0"/>
                  </a:moveTo>
                  <a:lnTo>
                    <a:pt x="7846127" y="0"/>
                  </a:lnTo>
                  <a:lnTo>
                    <a:pt x="7846127" y="3880467"/>
                  </a:lnTo>
                  <a:lnTo>
                    <a:pt x="0" y="3880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1159" t="-152488" r="-31593" b="-142743"/>
              </a:stretch>
            </a:blipFill>
          </p:spPr>
          <p:txBody>
            <a:bodyPr/>
            <a:lstStyle/>
            <a:p>
              <a:endParaRPr lang="en-AU" sz="1803"/>
            </a:p>
          </p:txBody>
        </p:sp>
      </p:grpSp>
      <p:pic>
        <p:nvPicPr>
          <p:cNvPr id="16" name="Picture 15" descr="A military tank driving on a dirt road&#10;&#10;Description automatically generated">
            <a:extLst>
              <a:ext uri="{FF2B5EF4-FFF2-40B4-BE49-F238E27FC236}">
                <a16:creationId xmlns:a16="http://schemas.microsoft.com/office/drawing/2014/main" id="{34D126CE-80F3-2B0E-B610-9877A8B5B3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26161" r="24060" b="14686"/>
          <a:stretch/>
        </p:blipFill>
        <p:spPr>
          <a:xfrm>
            <a:off x="8045229" y="3799703"/>
            <a:ext cx="3448093" cy="2298729"/>
          </a:xfrm>
          <a:prstGeom prst="rect">
            <a:avLst/>
          </a:prstGeom>
        </p:spPr>
      </p:pic>
      <p:pic>
        <p:nvPicPr>
          <p:cNvPr id="17" name="Picture 16" descr="A military tank in a field&#10;&#10;Description automatically generated">
            <a:extLst>
              <a:ext uri="{FF2B5EF4-FFF2-40B4-BE49-F238E27FC236}">
                <a16:creationId xmlns:a16="http://schemas.microsoft.com/office/drawing/2014/main" id="{5023B1F4-0D6D-CDCE-4F09-C45E935F14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22476" r="14706" b="12766"/>
          <a:stretch/>
        </p:blipFill>
        <p:spPr>
          <a:xfrm>
            <a:off x="4381902" y="3799701"/>
            <a:ext cx="3448095" cy="2298730"/>
          </a:xfrm>
          <a:prstGeom prst="rect">
            <a:avLst/>
          </a:prstGeom>
        </p:spPr>
      </p:pic>
      <p:pic>
        <p:nvPicPr>
          <p:cNvPr id="18" name="Picture 17" descr="A military tank in a field&#10;&#10;Description automatically generated">
            <a:extLst>
              <a:ext uri="{FF2B5EF4-FFF2-40B4-BE49-F238E27FC236}">
                <a16:creationId xmlns:a16="http://schemas.microsoft.com/office/drawing/2014/main" id="{A068F911-D1B2-ADE5-3B56-EF4AE29860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3213" r="7972"/>
          <a:stretch/>
        </p:blipFill>
        <p:spPr>
          <a:xfrm>
            <a:off x="718574" y="3799701"/>
            <a:ext cx="3448095" cy="2298730"/>
          </a:xfrm>
          <a:prstGeom prst="rect">
            <a:avLst/>
          </a:prstGeom>
        </p:spPr>
      </p:pic>
      <p:cxnSp>
        <p:nvCxnSpPr>
          <p:cNvPr id="19" name="직선 연결선 3">
            <a:extLst>
              <a:ext uri="{FF2B5EF4-FFF2-40B4-BE49-F238E27FC236}">
                <a16:creationId xmlns:a16="http://schemas.microsoft.com/office/drawing/2014/main" id="{7D5B395B-6B97-8715-A72B-B949FD2EDC74}"/>
              </a:ext>
            </a:extLst>
          </p:cNvPr>
          <p:cNvCxnSpPr>
            <a:cxnSpLocks/>
          </p:cNvCxnSpPr>
          <p:nvPr/>
        </p:nvCxnSpPr>
        <p:spPr>
          <a:xfrm>
            <a:off x="718575" y="6159898"/>
            <a:ext cx="3448093" cy="0"/>
          </a:xfrm>
          <a:prstGeom prst="line">
            <a:avLst/>
          </a:prstGeom>
          <a:ln w="12700">
            <a:solidFill>
              <a:srgbClr val="F17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3">
            <a:extLst>
              <a:ext uri="{FF2B5EF4-FFF2-40B4-BE49-F238E27FC236}">
                <a16:creationId xmlns:a16="http://schemas.microsoft.com/office/drawing/2014/main" id="{7EB89846-0855-ADBE-581A-CCF773F8DBF0}"/>
              </a:ext>
            </a:extLst>
          </p:cNvPr>
          <p:cNvCxnSpPr>
            <a:cxnSpLocks/>
          </p:cNvCxnSpPr>
          <p:nvPr/>
        </p:nvCxnSpPr>
        <p:spPr>
          <a:xfrm>
            <a:off x="4381904" y="6159898"/>
            <a:ext cx="3448093" cy="0"/>
          </a:xfrm>
          <a:prstGeom prst="line">
            <a:avLst/>
          </a:prstGeom>
          <a:ln w="12700">
            <a:solidFill>
              <a:srgbClr val="F17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3">
            <a:extLst>
              <a:ext uri="{FF2B5EF4-FFF2-40B4-BE49-F238E27FC236}">
                <a16:creationId xmlns:a16="http://schemas.microsoft.com/office/drawing/2014/main" id="{029E133D-E097-D597-B30E-299FB6D87410}"/>
              </a:ext>
            </a:extLst>
          </p:cNvPr>
          <p:cNvCxnSpPr>
            <a:cxnSpLocks/>
          </p:cNvCxnSpPr>
          <p:nvPr/>
        </p:nvCxnSpPr>
        <p:spPr>
          <a:xfrm>
            <a:off x="8045229" y="6159900"/>
            <a:ext cx="3448093" cy="0"/>
          </a:xfrm>
          <a:prstGeom prst="line">
            <a:avLst/>
          </a:prstGeom>
          <a:ln w="12700">
            <a:solidFill>
              <a:srgbClr val="F17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9">
            <a:extLst>
              <a:ext uri="{FF2B5EF4-FFF2-40B4-BE49-F238E27FC236}">
                <a16:creationId xmlns:a16="http://schemas.microsoft.com/office/drawing/2014/main" id="{68D4DEFD-E2BD-5C42-F4FE-94B7A69F42AB}"/>
              </a:ext>
            </a:extLst>
          </p:cNvPr>
          <p:cNvSpPr/>
          <p:nvPr/>
        </p:nvSpPr>
        <p:spPr>
          <a:xfrm>
            <a:off x="8089321" y="5789983"/>
            <a:ext cx="3448093" cy="3391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altLang="ko-KR" sz="1603" b="1" spc="-50">
                <a:ln>
                  <a:solidFill>
                    <a:schemeClr val="accent1">
                      <a:alpha val="0"/>
                    </a:schemeClr>
                  </a:solidFill>
                </a:ln>
                <a:latin typeface="한화고딕 L" panose="02020503020101020101" pitchFamily="18" charset="-127"/>
                <a:ea typeface="한화고딕 L" panose="02020503020101020101" pitchFamily="18" charset="-127"/>
                <a:cs typeface="Noto Sans Thin" panose="020B0202040504020204" pitchFamily="34" charset="0"/>
              </a:rPr>
              <a:t>Redback IFV</a:t>
            </a:r>
            <a:endParaRPr lang="en-US" altLang="ko-KR" sz="2000" b="1" spc="-50">
              <a:ln>
                <a:solidFill>
                  <a:schemeClr val="accent1">
                    <a:alpha val="0"/>
                  </a:schemeClr>
                </a:solidFill>
              </a:ln>
              <a:latin typeface="한화고딕 T" panose="02020503020101020101" pitchFamily="18" charset="-127"/>
              <a:ea typeface="한화고딕 T" panose="02020503020101020101" pitchFamily="18" charset="-127"/>
              <a:cs typeface="Noto Sans Thin" panose="020B0202040504020204" pitchFamily="34" charset="0"/>
            </a:endParaRPr>
          </a:p>
        </p:txBody>
      </p:sp>
      <p:sp>
        <p:nvSpPr>
          <p:cNvPr id="23" name="직사각형 29">
            <a:extLst>
              <a:ext uri="{FF2B5EF4-FFF2-40B4-BE49-F238E27FC236}">
                <a16:creationId xmlns:a16="http://schemas.microsoft.com/office/drawing/2014/main" id="{35727CDF-D68A-4406-698D-9470D0477C5E}"/>
              </a:ext>
            </a:extLst>
          </p:cNvPr>
          <p:cNvSpPr/>
          <p:nvPr/>
        </p:nvSpPr>
        <p:spPr>
          <a:xfrm>
            <a:off x="4381901" y="5789983"/>
            <a:ext cx="3496480" cy="3391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altLang="ko-KR" sz="1603" b="1" spc="-50">
                <a:ln>
                  <a:solidFill>
                    <a:schemeClr val="accent1">
                      <a:alpha val="0"/>
                    </a:schemeClr>
                  </a:solidFill>
                </a:ln>
                <a:latin typeface="한화고딕 L" panose="02020503020101020101" pitchFamily="18" charset="-127"/>
                <a:ea typeface="한화고딕 L" panose="02020503020101020101" pitchFamily="18" charset="-127"/>
                <a:cs typeface="Noto Sans Thin" panose="020B0202040504020204" pitchFamily="34" charset="0"/>
              </a:rPr>
              <a:t>Huntsman AARV</a:t>
            </a:r>
            <a:endParaRPr lang="en-US" altLang="ko-KR" sz="2000" b="1" spc="-50">
              <a:ln>
                <a:solidFill>
                  <a:schemeClr val="accent1">
                    <a:alpha val="0"/>
                  </a:schemeClr>
                </a:solidFill>
              </a:ln>
              <a:latin typeface="한화고딕 T" panose="02020503020101020101" pitchFamily="18" charset="-127"/>
              <a:ea typeface="한화고딕 T" panose="02020503020101020101" pitchFamily="18" charset="-127"/>
              <a:cs typeface="Noto Sans Thin" panose="020B0202040504020204" pitchFamily="34" charset="0"/>
            </a:endParaRPr>
          </a:p>
        </p:txBody>
      </p:sp>
      <p:sp>
        <p:nvSpPr>
          <p:cNvPr id="24" name="직사각형 29">
            <a:extLst>
              <a:ext uri="{FF2B5EF4-FFF2-40B4-BE49-F238E27FC236}">
                <a16:creationId xmlns:a16="http://schemas.microsoft.com/office/drawing/2014/main" id="{7218B1D4-A0D4-DA27-F673-833533659DE7}"/>
              </a:ext>
            </a:extLst>
          </p:cNvPr>
          <p:cNvSpPr/>
          <p:nvPr/>
        </p:nvSpPr>
        <p:spPr>
          <a:xfrm>
            <a:off x="2378632" y="5790161"/>
            <a:ext cx="1836424" cy="33900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altLang="ko-KR" sz="1603" b="1" spc="-50">
                <a:ln>
                  <a:solidFill>
                    <a:schemeClr val="accent1">
                      <a:alpha val="0"/>
                    </a:schemeClr>
                  </a:solidFill>
                </a:ln>
                <a:latin typeface="한화고딕 L" panose="02020503020101020101" pitchFamily="18" charset="-127"/>
                <a:ea typeface="한화고딕 L" panose="02020503020101020101" pitchFamily="18" charset="-127"/>
                <a:cs typeface="Noto Sans Thin" panose="020B0202040504020204" pitchFamily="34" charset="0"/>
              </a:rPr>
              <a:t>Huntsman SPH</a:t>
            </a:r>
            <a:r>
              <a:rPr lang="en-US" altLang="ko-KR" sz="1400" b="1" spc="-50">
                <a:ln>
                  <a:solidFill>
                    <a:schemeClr val="accent1">
                      <a:alpha val="0"/>
                    </a:schemeClr>
                  </a:solidFill>
                </a:ln>
                <a:latin typeface="한화고딕 L" panose="02020503020101020101" pitchFamily="18" charset="-127"/>
                <a:ea typeface="한화고딕 L" panose="02020503020101020101" pitchFamily="18" charset="-127"/>
                <a:cs typeface="Noto Sans Thin" panose="020B0202040504020204" pitchFamily="34" charset="0"/>
              </a:rPr>
              <a:t> </a:t>
            </a:r>
            <a:endParaRPr lang="en-US" altLang="ko-KR" sz="2000" b="1" spc="-50">
              <a:ln>
                <a:solidFill>
                  <a:schemeClr val="accent1">
                    <a:alpha val="0"/>
                  </a:schemeClr>
                </a:solidFill>
              </a:ln>
              <a:latin typeface="한화고딕 T" panose="02020503020101020101" pitchFamily="18" charset="-127"/>
              <a:ea typeface="한화고딕 T" panose="02020503020101020101" pitchFamily="18" charset="-127"/>
              <a:cs typeface="Noto Sans Thin" panose="020B02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8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C5E84-6BFA-79A1-D651-4961B5E5E7D1}"/>
              </a:ext>
            </a:extLst>
          </p:cNvPr>
          <p:cNvSpPr txBox="1"/>
          <p:nvPr/>
        </p:nvSpPr>
        <p:spPr>
          <a:xfrm>
            <a:off x="449440" y="2930014"/>
            <a:ext cx="10356012" cy="70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 </a:t>
            </a:r>
            <a:endParaRPr kumimoji="0" lang="ko-KR" altLang="ko-KR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E76DEB3-F35F-7D29-4C3E-3793877C3B19}"/>
              </a:ext>
            </a:extLst>
          </p:cNvPr>
          <p:cNvSpPr/>
          <p:nvPr/>
        </p:nvSpPr>
        <p:spPr>
          <a:xfrm rot="5400000">
            <a:off x="11316866" y="1383399"/>
            <a:ext cx="264452" cy="385903"/>
          </a:xfrm>
          <a:prstGeom prst="triangle">
            <a:avLst>
              <a:gd name="adj" fmla="val 49999"/>
            </a:avLst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7A1D82-0F03-5087-A663-D9AE9440899A}"/>
              </a:ext>
            </a:extLst>
          </p:cNvPr>
          <p:cNvSpPr/>
          <p:nvPr/>
        </p:nvSpPr>
        <p:spPr>
          <a:xfrm>
            <a:off x="476099" y="1444124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2019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488DE8-3948-6B8B-6D69-06F76BBFD445}"/>
              </a:ext>
            </a:extLst>
          </p:cNvPr>
          <p:cNvSpPr/>
          <p:nvPr/>
        </p:nvSpPr>
        <p:spPr>
          <a:xfrm>
            <a:off x="1555433" y="1444124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40C1DF-760D-D3A2-DE30-17D26D1B469B}"/>
              </a:ext>
            </a:extLst>
          </p:cNvPr>
          <p:cNvSpPr/>
          <p:nvPr/>
        </p:nvSpPr>
        <p:spPr>
          <a:xfrm>
            <a:off x="8031441" y="1444124"/>
            <a:ext cx="3167430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2026 - 2030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5DF16C-616D-6B26-1059-DFF44081133D}"/>
              </a:ext>
            </a:extLst>
          </p:cNvPr>
          <p:cNvSpPr/>
          <p:nvPr/>
        </p:nvSpPr>
        <p:spPr>
          <a:xfrm>
            <a:off x="596782" y="1772219"/>
            <a:ext cx="91419" cy="91419"/>
          </a:xfrm>
          <a:prstGeom prst="ellipse">
            <a:avLst/>
          </a:prstGeom>
          <a:solidFill>
            <a:srgbClr val="F3732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088CE8A-CE66-CB10-15D8-A7376784FDFB}"/>
              </a:ext>
            </a:extLst>
          </p:cNvPr>
          <p:cNvCxnSpPr>
            <a:cxnSpLocks/>
            <a:stCxn id="8" idx="4"/>
          </p:cNvCxnSpPr>
          <p:nvPr/>
        </p:nvCxnSpPr>
        <p:spPr bwMode="auto">
          <a:xfrm rot="16200000" flipH="1">
            <a:off x="183680" y="2322450"/>
            <a:ext cx="1214468" cy="29684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9E0CDD-7BEE-B967-0E48-CA3E7D5ADB39}"/>
              </a:ext>
            </a:extLst>
          </p:cNvPr>
          <p:cNvSpPr/>
          <p:nvPr/>
        </p:nvSpPr>
        <p:spPr>
          <a:xfrm>
            <a:off x="315753" y="3104702"/>
            <a:ext cx="1247167" cy="4307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HDA established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4-Feb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712D69-BCFE-5430-0307-9FB6CCFF7FDF}"/>
              </a:ext>
            </a:extLst>
          </p:cNvPr>
          <p:cNvSpPr/>
          <p:nvPr/>
        </p:nvSpPr>
        <p:spPr>
          <a:xfrm>
            <a:off x="523300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62690D-4B14-5B57-BA09-E8489E886784}"/>
              </a:ext>
            </a:extLst>
          </p:cNvPr>
          <p:cNvSpPr/>
          <p:nvPr/>
        </p:nvSpPr>
        <p:spPr>
          <a:xfrm>
            <a:off x="1602634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A061C7-EA60-7B56-082E-762CDECF9302}"/>
              </a:ext>
            </a:extLst>
          </p:cNvPr>
          <p:cNvSpPr/>
          <p:nvPr/>
        </p:nvSpPr>
        <p:spPr>
          <a:xfrm>
            <a:off x="2681969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8B9701-98BC-FA8B-881B-0A346D57243D}"/>
              </a:ext>
            </a:extLst>
          </p:cNvPr>
          <p:cNvSpPr/>
          <p:nvPr/>
        </p:nvSpPr>
        <p:spPr>
          <a:xfrm>
            <a:off x="3761303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A7C2D6-07A5-5B6F-DADB-8FB53AC46AC9}"/>
              </a:ext>
            </a:extLst>
          </p:cNvPr>
          <p:cNvSpPr/>
          <p:nvPr/>
        </p:nvSpPr>
        <p:spPr>
          <a:xfrm>
            <a:off x="4840638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ED8F06-FCC6-71CC-704F-AC0C25058B2C}"/>
              </a:ext>
            </a:extLst>
          </p:cNvPr>
          <p:cNvSpPr/>
          <p:nvPr/>
        </p:nvSpPr>
        <p:spPr>
          <a:xfrm>
            <a:off x="5919973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1609E75-DA60-1766-0722-401027EE23D1}"/>
              </a:ext>
            </a:extLst>
          </p:cNvPr>
          <p:cNvSpPr/>
          <p:nvPr/>
        </p:nvSpPr>
        <p:spPr>
          <a:xfrm>
            <a:off x="6999308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7E880F-4C16-96F7-7E6B-713A335D8071}"/>
              </a:ext>
            </a:extLst>
          </p:cNvPr>
          <p:cNvSpPr/>
          <p:nvPr/>
        </p:nvSpPr>
        <p:spPr>
          <a:xfrm>
            <a:off x="3588582" y="4461856"/>
            <a:ext cx="91419" cy="91419"/>
          </a:xfrm>
          <a:prstGeom prst="ellipse">
            <a:avLst/>
          </a:prstGeom>
          <a:solidFill>
            <a:srgbClr val="F27322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C72E05-6F27-C781-04ED-79F6CE41A8F1}"/>
              </a:ext>
            </a:extLst>
          </p:cNvPr>
          <p:cNvSpPr/>
          <p:nvPr/>
        </p:nvSpPr>
        <p:spPr>
          <a:xfrm>
            <a:off x="299372" y="3834658"/>
            <a:ext cx="2097728" cy="27706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LAND8116-1 &amp; LAND400-3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60B82DB-AA10-BAAA-B531-57522E8B5A5D}"/>
              </a:ext>
            </a:extLst>
          </p:cNvPr>
          <p:cNvSpPr/>
          <p:nvPr/>
        </p:nvSpPr>
        <p:spPr>
          <a:xfrm>
            <a:off x="2101313" y="1811250"/>
            <a:ext cx="5364101" cy="80571"/>
          </a:xfrm>
          <a:prstGeom prst="rightArrow">
            <a:avLst/>
          </a:prstGeom>
          <a:solidFill>
            <a:srgbClr val="FDD6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3D3570-F4C5-FDDA-B292-014016B9A4EB}"/>
              </a:ext>
            </a:extLst>
          </p:cNvPr>
          <p:cNvSpPr/>
          <p:nvPr/>
        </p:nvSpPr>
        <p:spPr>
          <a:xfrm>
            <a:off x="2634768" y="1444124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E2F3D93-ECD5-CA93-4D17-8B37F602210F}"/>
              </a:ext>
            </a:extLst>
          </p:cNvPr>
          <p:cNvSpPr/>
          <p:nvPr/>
        </p:nvSpPr>
        <p:spPr>
          <a:xfrm>
            <a:off x="3714103" y="1444124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93B572-615A-CBFC-3163-CA96812FD915}"/>
              </a:ext>
            </a:extLst>
          </p:cNvPr>
          <p:cNvSpPr/>
          <p:nvPr/>
        </p:nvSpPr>
        <p:spPr>
          <a:xfrm>
            <a:off x="4793437" y="1444124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2023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5F24D05-4880-3238-31CD-595008011D19}"/>
              </a:ext>
            </a:extLst>
          </p:cNvPr>
          <p:cNvSpPr/>
          <p:nvPr/>
        </p:nvSpPr>
        <p:spPr>
          <a:xfrm>
            <a:off x="5872771" y="1444124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D94856-270B-CC71-3014-86F50C11B57D}"/>
              </a:ext>
            </a:extLst>
          </p:cNvPr>
          <p:cNvSpPr/>
          <p:nvPr/>
        </p:nvSpPr>
        <p:spPr>
          <a:xfrm>
            <a:off x="6952106" y="1444124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0213FD-5362-51AF-AF9D-5F0FD3608CD2}"/>
              </a:ext>
            </a:extLst>
          </p:cNvPr>
          <p:cNvSpPr/>
          <p:nvPr/>
        </p:nvSpPr>
        <p:spPr>
          <a:xfrm>
            <a:off x="2515577" y="2070627"/>
            <a:ext cx="2226376" cy="261549"/>
          </a:xfrm>
          <a:prstGeom prst="rect">
            <a:avLst/>
          </a:prstGeom>
          <a:ln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/>
                <a:cs typeface="Calibri"/>
              </a:rPr>
              <a:t>H-ACE Ground Breaking Apr-22</a:t>
            </a: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51DD776-911D-DB6F-D736-E370910F4E15}"/>
              </a:ext>
            </a:extLst>
          </p:cNvPr>
          <p:cNvSpPr/>
          <p:nvPr/>
        </p:nvSpPr>
        <p:spPr>
          <a:xfrm>
            <a:off x="7265084" y="1810709"/>
            <a:ext cx="91419" cy="86890"/>
          </a:xfrm>
          <a:prstGeom prst="ellipse">
            <a:avLst/>
          </a:prstGeom>
          <a:solidFill>
            <a:srgbClr val="F3732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B1F51D-A571-F4B4-4A32-7C8B6780FD1D}"/>
              </a:ext>
            </a:extLst>
          </p:cNvPr>
          <p:cNvSpPr/>
          <p:nvPr/>
        </p:nvSpPr>
        <p:spPr>
          <a:xfrm>
            <a:off x="9836310" y="2029562"/>
            <a:ext cx="1607760" cy="4307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H-ACE Manufacturing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Start Q12025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70BF0D66-D193-AF43-0D68-E9FB93BAD974}"/>
              </a:ext>
            </a:extLst>
          </p:cNvPr>
          <p:cNvCxnSpPr>
            <a:cxnSpLocks/>
          </p:cNvCxnSpPr>
          <p:nvPr/>
        </p:nvCxnSpPr>
        <p:spPr bwMode="auto">
          <a:xfrm>
            <a:off x="7219376" y="1865206"/>
            <a:ext cx="3699163" cy="14196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3CDC47B6-3E28-7041-54E9-6421A238E615}"/>
              </a:ext>
            </a:extLst>
          </p:cNvPr>
          <p:cNvSpPr/>
          <p:nvPr/>
        </p:nvSpPr>
        <p:spPr>
          <a:xfrm>
            <a:off x="5403782" y="1824372"/>
            <a:ext cx="91419" cy="86890"/>
          </a:xfrm>
          <a:prstGeom prst="ellipse">
            <a:avLst/>
          </a:prstGeom>
          <a:solidFill>
            <a:srgbClr val="F3732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82A904-9BCD-0129-C159-6942071DDF7B}"/>
              </a:ext>
            </a:extLst>
          </p:cNvPr>
          <p:cNvSpPr/>
          <p:nvPr/>
        </p:nvSpPr>
        <p:spPr>
          <a:xfrm>
            <a:off x="5089086" y="2238772"/>
            <a:ext cx="1479550" cy="261549"/>
          </a:xfrm>
          <a:prstGeom prst="rect">
            <a:avLst/>
          </a:prstGeom>
          <a:ln>
            <a:noFill/>
          </a:ln>
        </p:spPr>
        <p:txBody>
          <a:bodyPr wrap="none" lIns="91419" tIns="45710" rIns="91419" bIns="4571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H-ACE Construction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FD14C0EB-E76F-D531-ECE7-3615D34F7129}"/>
              </a:ext>
            </a:extLst>
          </p:cNvPr>
          <p:cNvCxnSpPr>
            <a:cxnSpLocks/>
            <a:stCxn id="31" idx="4"/>
            <a:endCxn id="32" idx="0"/>
          </p:cNvCxnSpPr>
          <p:nvPr/>
        </p:nvCxnSpPr>
        <p:spPr bwMode="auto">
          <a:xfrm rot="16200000" flipH="1">
            <a:off x="5475423" y="1885331"/>
            <a:ext cx="327509" cy="37937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5188670E-4020-1E66-104F-CAC4CC063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9" r="4535"/>
          <a:stretch/>
        </p:blipFill>
        <p:spPr>
          <a:xfrm>
            <a:off x="2727772" y="2373640"/>
            <a:ext cx="1701293" cy="1065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D67450F-2BF5-956B-E107-FA9E2E0320FF}"/>
              </a:ext>
            </a:extLst>
          </p:cNvPr>
          <p:cNvSpPr/>
          <p:nvPr/>
        </p:nvSpPr>
        <p:spPr>
          <a:xfrm>
            <a:off x="1759619" y="5021966"/>
            <a:ext cx="2245042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L8116-1 Contact Signature Dec-21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3B63E449-2D2F-08D5-DEA8-6B57DE89419A}"/>
              </a:ext>
            </a:extLst>
          </p:cNvPr>
          <p:cNvCxnSpPr>
            <a:cxnSpLocks/>
            <a:stCxn id="18" idx="4"/>
            <a:endCxn id="35" idx="0"/>
          </p:cNvCxnSpPr>
          <p:nvPr/>
        </p:nvCxnSpPr>
        <p:spPr bwMode="auto">
          <a:xfrm rot="5400000">
            <a:off x="3023871" y="4411544"/>
            <a:ext cx="468691" cy="75215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7" name="Content Placeholder 3">
            <a:extLst>
              <a:ext uri="{FF2B5EF4-FFF2-40B4-BE49-F238E27FC236}">
                <a16:creationId xmlns:a16="http://schemas.microsoft.com/office/drawing/2014/main" id="{30B2D5DD-FB61-B240-7FD5-AEAFC7DCD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" r="1" b="1"/>
          <a:stretch/>
        </p:blipFill>
        <p:spPr>
          <a:xfrm>
            <a:off x="2087949" y="5236430"/>
            <a:ext cx="1708968" cy="961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91C380D-C87E-1953-7072-C8D88A3C60CB}"/>
              </a:ext>
            </a:extLst>
          </p:cNvPr>
          <p:cNvSpPr/>
          <p:nvPr/>
        </p:nvSpPr>
        <p:spPr>
          <a:xfrm>
            <a:off x="6486856" y="4837045"/>
            <a:ext cx="2383433" cy="4307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L8116-1 Production Commencing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for Australian Built Vehicles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52176C6-6A33-4E82-93F6-D91BCFF0033F}"/>
              </a:ext>
            </a:extLst>
          </p:cNvPr>
          <p:cNvSpPr/>
          <p:nvPr/>
        </p:nvSpPr>
        <p:spPr>
          <a:xfrm>
            <a:off x="8073291" y="4143726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A8405A2-AC42-071B-9747-B917F7740B83}"/>
              </a:ext>
            </a:extLst>
          </p:cNvPr>
          <p:cNvSpPr/>
          <p:nvPr/>
        </p:nvSpPr>
        <p:spPr>
          <a:xfrm>
            <a:off x="9152626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C13A68-B888-F883-D021-31E05A31B778}"/>
              </a:ext>
            </a:extLst>
          </p:cNvPr>
          <p:cNvSpPr/>
          <p:nvPr/>
        </p:nvSpPr>
        <p:spPr>
          <a:xfrm>
            <a:off x="10231961" y="4133762"/>
            <a:ext cx="1022061" cy="273156"/>
          </a:xfrm>
          <a:prstGeom prst="roundRect">
            <a:avLst/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+mn-cs"/>
              </a:rPr>
              <a:t>2028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3302562-7B51-802C-8485-868291EBDEC5}"/>
              </a:ext>
            </a:extLst>
          </p:cNvPr>
          <p:cNvSpPr/>
          <p:nvPr/>
        </p:nvSpPr>
        <p:spPr>
          <a:xfrm>
            <a:off x="5729349" y="4460588"/>
            <a:ext cx="91419" cy="91419"/>
          </a:xfrm>
          <a:prstGeom prst="ellipse">
            <a:avLst/>
          </a:prstGeom>
          <a:solidFill>
            <a:srgbClr val="F27322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A4B9C665-82F7-42E0-6452-4D092DC3FA04}"/>
              </a:ext>
            </a:extLst>
          </p:cNvPr>
          <p:cNvCxnSpPr>
            <a:cxnSpLocks/>
            <a:stCxn id="42" idx="4"/>
            <a:endCxn id="44" idx="0"/>
          </p:cNvCxnSpPr>
          <p:nvPr/>
        </p:nvCxnSpPr>
        <p:spPr bwMode="auto">
          <a:xfrm rot="5400000">
            <a:off x="5347319" y="4556357"/>
            <a:ext cx="432090" cy="42339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38B7E19E-F8F0-DFB3-CD11-848EAC908880}"/>
              </a:ext>
            </a:extLst>
          </p:cNvPr>
          <p:cNvSpPr/>
          <p:nvPr/>
        </p:nvSpPr>
        <p:spPr>
          <a:xfrm>
            <a:off x="4086340" y="4984097"/>
            <a:ext cx="2530655" cy="26154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L400-3 Contact Signature Dec-23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F8904E6E-EA03-714E-EC90-57EF72C54CE3}"/>
              </a:ext>
            </a:extLst>
          </p:cNvPr>
          <p:cNvSpPr/>
          <p:nvPr/>
        </p:nvSpPr>
        <p:spPr>
          <a:xfrm rot="5400000">
            <a:off x="11372020" y="4081741"/>
            <a:ext cx="264452" cy="385903"/>
          </a:xfrm>
          <a:prstGeom prst="triangle">
            <a:avLst>
              <a:gd name="adj" fmla="val 49999"/>
            </a:avLst>
          </a:prstGeom>
          <a:solidFill>
            <a:srgbClr val="F2732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C66B81C-C878-1828-82E0-F9C3678C73CF}"/>
              </a:ext>
            </a:extLst>
          </p:cNvPr>
          <p:cNvSpPr/>
          <p:nvPr/>
        </p:nvSpPr>
        <p:spPr>
          <a:xfrm>
            <a:off x="7219376" y="4433187"/>
            <a:ext cx="91419" cy="91419"/>
          </a:xfrm>
          <a:prstGeom prst="ellipse">
            <a:avLst/>
          </a:prstGeom>
          <a:solidFill>
            <a:srgbClr val="F27322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C8A2FF39-3826-3490-E34F-A308A8C10581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7252952" y="4507075"/>
            <a:ext cx="292676" cy="26841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8" name="Picture 47" descr="A person signing papers with another person in uniform&#10;&#10;Description automatically generated">
            <a:extLst>
              <a:ext uri="{FF2B5EF4-FFF2-40B4-BE49-F238E27FC236}">
                <a16:creationId xmlns:a16="http://schemas.microsoft.com/office/drawing/2014/main" id="{EA808D60-7534-9837-6ADF-A844238013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 b="6832"/>
          <a:stretch/>
        </p:blipFill>
        <p:spPr>
          <a:xfrm>
            <a:off x="4350864" y="5310631"/>
            <a:ext cx="1624290" cy="96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9EA3BAA-B021-B413-7B69-82F25B6D31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77"/>
          <a:stretch/>
        </p:blipFill>
        <p:spPr>
          <a:xfrm>
            <a:off x="5073730" y="2520769"/>
            <a:ext cx="1598083" cy="110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75CD56-C526-C756-0086-43E203FC4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991" y="5267018"/>
            <a:ext cx="1624290" cy="108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36053B22-BA8E-BE01-89EA-607F5DB25378}"/>
              </a:ext>
            </a:extLst>
          </p:cNvPr>
          <p:cNvSpPr/>
          <p:nvPr/>
        </p:nvSpPr>
        <p:spPr>
          <a:xfrm>
            <a:off x="3913242" y="1816915"/>
            <a:ext cx="91419" cy="91419"/>
          </a:xfrm>
          <a:prstGeom prst="ellipse">
            <a:avLst/>
          </a:prstGeom>
          <a:solidFill>
            <a:srgbClr val="F3732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05B48CBE-FED6-FB0F-4AA1-581C5C5EC6D5}"/>
              </a:ext>
            </a:extLst>
          </p:cNvPr>
          <p:cNvCxnSpPr>
            <a:cxnSpLocks/>
            <a:stCxn id="51" idx="4"/>
          </p:cNvCxnSpPr>
          <p:nvPr/>
        </p:nvCxnSpPr>
        <p:spPr bwMode="auto">
          <a:xfrm rot="5400000">
            <a:off x="3667572" y="1775116"/>
            <a:ext cx="158162" cy="42459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D526518-1A6A-C63C-C6CD-371FBC02053B}"/>
              </a:ext>
            </a:extLst>
          </p:cNvPr>
          <p:cNvSpPr/>
          <p:nvPr/>
        </p:nvSpPr>
        <p:spPr>
          <a:xfrm>
            <a:off x="315753" y="1069802"/>
            <a:ext cx="856307" cy="261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1A3C71D-4406-7DC3-ABAE-B18CD349841E}"/>
              </a:ext>
            </a:extLst>
          </p:cNvPr>
          <p:cNvSpPr/>
          <p:nvPr/>
        </p:nvSpPr>
        <p:spPr>
          <a:xfrm>
            <a:off x="6385294" y="1813152"/>
            <a:ext cx="91419" cy="86890"/>
          </a:xfrm>
          <a:prstGeom prst="ellipse">
            <a:avLst/>
          </a:prstGeom>
          <a:solidFill>
            <a:srgbClr val="F3732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BA43EE0D-A53D-88B4-C60A-62D35F9CF30C}"/>
              </a:ext>
            </a:extLst>
          </p:cNvPr>
          <p:cNvCxnSpPr>
            <a:cxnSpLocks/>
            <a:stCxn id="61" idx="4"/>
            <a:endCxn id="88" idx="0"/>
          </p:cNvCxnSpPr>
          <p:nvPr/>
        </p:nvCxnSpPr>
        <p:spPr bwMode="auto">
          <a:xfrm rot="16200000" flipH="1">
            <a:off x="7167518" y="1163526"/>
            <a:ext cx="435923" cy="190895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4" name="Picture 83" descr="A group of men in orange vests and helmets standing in front of a building&#10;&#10;Description automatically generated">
            <a:extLst>
              <a:ext uri="{FF2B5EF4-FFF2-40B4-BE49-F238E27FC236}">
                <a16:creationId xmlns:a16="http://schemas.microsoft.com/office/drawing/2014/main" id="{E8577678-A816-AA52-8C53-627C3C63B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97" y="2612448"/>
            <a:ext cx="1674408" cy="1114208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E475A792-D8DB-EC29-2FA2-4D29C9F927BF}"/>
              </a:ext>
            </a:extLst>
          </p:cNvPr>
          <p:cNvSpPr/>
          <p:nvPr/>
        </p:nvSpPr>
        <p:spPr>
          <a:xfrm>
            <a:off x="7096962" y="2335965"/>
            <a:ext cx="2485990" cy="261582"/>
          </a:xfrm>
          <a:prstGeom prst="rect">
            <a:avLst/>
          </a:prstGeom>
          <a:ln>
            <a:noFill/>
          </a:ln>
        </p:spPr>
        <p:txBody>
          <a:bodyPr wrap="none" lIns="91419" tIns="45710" rIns="91419" bIns="4571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H-ACE Practical Completion May-24</a:t>
            </a:r>
          </a:p>
        </p:txBody>
      </p:sp>
      <p:sp>
        <p:nvSpPr>
          <p:cNvPr id="102" name="직사각형 65">
            <a:extLst>
              <a:ext uri="{FF2B5EF4-FFF2-40B4-BE49-F238E27FC236}">
                <a16:creationId xmlns:a16="http://schemas.microsoft.com/office/drawing/2014/main" id="{DCB3A0B9-7BB6-0ECA-B1CE-809A1D42A053}"/>
              </a:ext>
            </a:extLst>
          </p:cNvPr>
          <p:cNvSpPr/>
          <p:nvPr/>
        </p:nvSpPr>
        <p:spPr>
          <a:xfrm>
            <a:off x="552150" y="256192"/>
            <a:ext cx="9342244" cy="7079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21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-50" normalizeH="0" baseline="0" noProof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한화고딕 L" panose="02020503020101020101" pitchFamily="18" charset="-127"/>
                <a:ea typeface="한화고딕 L" panose="02020503020101020101" pitchFamily="18" charset="-127"/>
                <a:cs typeface="한화고딕 EL" panose="020B0202040504020204" pitchFamily="34" charset="0"/>
              </a:rPr>
              <a:t>History    </a:t>
            </a:r>
            <a:r>
              <a:rPr kumimoji="0" lang="en-US" altLang="ko-KR" sz="4000" b="0" i="0" u="none" strike="noStrike" kern="1200" cap="none" spc="-50" normalizeH="0" baseline="0" noProof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한화고딕 L" panose="02020503020101020101" pitchFamily="18" charset="-127"/>
                <a:ea typeface="한화고딕 L" panose="02020503020101020101" pitchFamily="18" charset="-127"/>
                <a:cs typeface="한화고딕 EL" panose="020B0202040504020204" pitchFamily="34" charset="0"/>
              </a:rPr>
              <a:t>Hanwha Defence Australia</a:t>
            </a:r>
          </a:p>
        </p:txBody>
      </p:sp>
      <p:cxnSp>
        <p:nvCxnSpPr>
          <p:cNvPr id="103" name="직선 연결선 67">
            <a:extLst>
              <a:ext uri="{FF2B5EF4-FFF2-40B4-BE49-F238E27FC236}">
                <a16:creationId xmlns:a16="http://schemas.microsoft.com/office/drawing/2014/main" id="{29555683-4EE8-9A74-C73B-D1F5DDDF0E9A}"/>
              </a:ext>
            </a:extLst>
          </p:cNvPr>
          <p:cNvCxnSpPr>
            <a:cxnSpLocks/>
          </p:cNvCxnSpPr>
          <p:nvPr/>
        </p:nvCxnSpPr>
        <p:spPr>
          <a:xfrm>
            <a:off x="1668200" y="449734"/>
            <a:ext cx="0" cy="373443"/>
          </a:xfrm>
          <a:prstGeom prst="line">
            <a:avLst/>
          </a:prstGeom>
          <a:ln w="3175">
            <a:solidFill>
              <a:srgbClr val="F37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47">
            <a:extLst>
              <a:ext uri="{FF2B5EF4-FFF2-40B4-BE49-F238E27FC236}">
                <a16:creationId xmlns:a16="http://schemas.microsoft.com/office/drawing/2014/main" id="{132192F1-0C05-2A69-ABEC-62FD9ACC88F1}"/>
              </a:ext>
            </a:extLst>
          </p:cNvPr>
          <p:cNvCxnSpPr>
            <a:cxnSpLocks/>
          </p:cNvCxnSpPr>
          <p:nvPr/>
        </p:nvCxnSpPr>
        <p:spPr>
          <a:xfrm>
            <a:off x="441385" y="963914"/>
            <a:ext cx="5962106" cy="0"/>
          </a:xfrm>
          <a:prstGeom prst="line">
            <a:avLst/>
          </a:prstGeom>
          <a:ln w="3175">
            <a:gradFill flip="none" rotWithShape="1">
              <a:gsLst>
                <a:gs pos="0">
                  <a:schemeClr val="tx1">
                    <a:alpha val="0"/>
                  </a:schemeClr>
                </a:gs>
                <a:gs pos="14000">
                  <a:srgbClr val="EB5134"/>
                </a:gs>
                <a:gs pos="32000">
                  <a:srgbClr val="F5825A"/>
                </a:gs>
                <a:gs pos="91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E96D99-A50D-BCB1-CF60-703592601C93}"/>
              </a:ext>
            </a:extLst>
          </p:cNvPr>
          <p:cNvSpPr txBox="1"/>
          <p:nvPr/>
        </p:nvSpPr>
        <p:spPr>
          <a:xfrm>
            <a:off x="3338700" y="6420689"/>
            <a:ext cx="5514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// HDA PROPRIETARY</a:t>
            </a:r>
          </a:p>
        </p:txBody>
      </p:sp>
      <p:pic>
        <p:nvPicPr>
          <p:cNvPr id="1026" name="Picture 2" descr="Inside the S. Korean factory that could be key for Ukraine">
            <a:extLst>
              <a:ext uri="{FF2B5EF4-FFF2-40B4-BE49-F238E27FC236}">
                <a16:creationId xmlns:a16="http://schemas.microsoft.com/office/drawing/2014/main" id="{67794BD2-E3CD-0A25-A555-A5E63BD6A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16" r="6637" b="7700"/>
          <a:stretch/>
        </p:blipFill>
        <p:spPr bwMode="auto">
          <a:xfrm>
            <a:off x="9941842" y="2466756"/>
            <a:ext cx="1818638" cy="11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BBF33FA5-C1C4-385A-6128-E7F3395908EE}"/>
              </a:ext>
            </a:extLst>
          </p:cNvPr>
          <p:cNvCxnSpPr>
            <a:cxnSpLocks/>
            <a:stCxn id="63" idx="4"/>
            <a:endCxn id="62" idx="0"/>
          </p:cNvCxnSpPr>
          <p:nvPr/>
        </p:nvCxnSpPr>
        <p:spPr bwMode="auto">
          <a:xfrm rot="16200000" flipH="1">
            <a:off x="8981228" y="3862551"/>
            <a:ext cx="297096" cy="167105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rgbClr val="F474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117D3D0-812F-6205-60EE-FB68BB9EBB70}"/>
              </a:ext>
            </a:extLst>
          </p:cNvPr>
          <p:cNvSpPr/>
          <p:nvPr/>
        </p:nvSpPr>
        <p:spPr>
          <a:xfrm>
            <a:off x="8867086" y="4846627"/>
            <a:ext cx="2196435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whaGothic L" panose="02020503020101020101" pitchFamily="18" charset="-127"/>
                <a:ea typeface="hanwhaGothic L" panose="02020503020101020101" pitchFamily="18" charset="-127"/>
                <a:cs typeface="Calibri" panose="020F0502020204030204" pitchFamily="34" charset="0"/>
              </a:rPr>
              <a:t>L400-3 Local production begins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2A3E74-986F-2962-BAE2-870404CBE28E}"/>
              </a:ext>
            </a:extLst>
          </p:cNvPr>
          <p:cNvSpPr/>
          <p:nvPr/>
        </p:nvSpPr>
        <p:spPr>
          <a:xfrm>
            <a:off x="8248538" y="4458112"/>
            <a:ext cx="91419" cy="91419"/>
          </a:xfrm>
          <a:prstGeom prst="ellipse">
            <a:avLst/>
          </a:prstGeom>
          <a:solidFill>
            <a:srgbClr val="F27322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2627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whaGothic L" panose="02020503020101020101" pitchFamily="18" charset="-127"/>
              <a:ea typeface="hanwhaGothic L" panose="02020503020101020101" pitchFamily="18" charset="-127"/>
              <a:cs typeface="+mn-cs"/>
            </a:endParaRPr>
          </a:p>
        </p:txBody>
      </p:sp>
      <p:pic>
        <p:nvPicPr>
          <p:cNvPr id="68" name="Picture 67" descr="A military tank on a dirt road&#10;&#10;AI-generated content may be incorrect.">
            <a:extLst>
              <a:ext uri="{FF2B5EF4-FFF2-40B4-BE49-F238E27FC236}">
                <a16:creationId xmlns:a16="http://schemas.microsoft.com/office/drawing/2014/main" id="{CBFC403C-B953-E59D-083F-DAF3189C9F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7434" y="5219230"/>
            <a:ext cx="1788018" cy="11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634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ustralia with numbers and text&#10;&#10;AI-generated content may be incorrect.">
            <a:extLst>
              <a:ext uri="{FF2B5EF4-FFF2-40B4-BE49-F238E27FC236}">
                <a16:creationId xmlns:a16="http://schemas.microsoft.com/office/drawing/2014/main" id="{ACD8C63A-555A-A2AC-84CD-489197C0F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" y="90"/>
            <a:ext cx="12191681" cy="68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5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E85418A1-291A-1BCC-24E1-2848A7815CD4}"/>
              </a:ext>
            </a:extLst>
          </p:cNvPr>
          <p:cNvSpPr/>
          <p:nvPr/>
        </p:nvSpPr>
        <p:spPr>
          <a:xfrm>
            <a:off x="9720661" y="3970524"/>
            <a:ext cx="1184254" cy="1299155"/>
          </a:xfrm>
          <a:custGeom>
            <a:avLst/>
            <a:gdLst/>
            <a:ahLst/>
            <a:cxnLst/>
            <a:rect l="l" t="t" r="r" b="b"/>
            <a:pathLst>
              <a:path w="2143498" h="2514367">
                <a:moveTo>
                  <a:pt x="0" y="0"/>
                </a:moveTo>
                <a:lnTo>
                  <a:pt x="2143498" y="0"/>
                </a:lnTo>
                <a:lnTo>
                  <a:pt x="2143498" y="2514367"/>
                </a:lnTo>
                <a:lnTo>
                  <a:pt x="0" y="2514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3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6AEF1-14FF-E2E9-A206-775E7F5E6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49132A-DE5F-46B0-B2A2-1204CA08DD55}" type="slidenum">
              <a:rPr lang="en-AU" smtClean="0"/>
              <a:t>7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48F4E8-F4B2-B107-6A16-90F95697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rgbClr val="F47424"/>
                </a:solidFill>
                <a:latin typeface="Hanwha R" panose="02020503020101020101" pitchFamily="18" charset="-127"/>
                <a:ea typeface="Hanwha R" panose="02020503020101020101" pitchFamily="18" charset="-127"/>
              </a:rPr>
              <a:t>Hanwha – Armoured Vehicle Centre Of Excellence (H-ACE)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FE371-741E-AB92-DD32-65D26CA79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" b="2746"/>
          <a:stretch/>
        </p:blipFill>
        <p:spPr>
          <a:xfrm>
            <a:off x="479136" y="1789268"/>
            <a:ext cx="8706149" cy="417737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996063-138E-AB01-AFFD-4898709FE4DF}"/>
              </a:ext>
            </a:extLst>
          </p:cNvPr>
          <p:cNvSpPr txBox="1">
            <a:spLocks/>
          </p:cNvSpPr>
          <p:nvPr/>
        </p:nvSpPr>
        <p:spPr>
          <a:xfrm>
            <a:off x="2560026" y="736879"/>
            <a:ext cx="4572390" cy="6416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76275" indent="-276275" algn="l" defTabSz="368366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488" indent="-357188" algn="l" defTabSz="368366" rtl="0" eaLnBrk="1" latinLnBrk="0" hangingPunct="1">
              <a:spcBef>
                <a:spcPct val="20000"/>
              </a:spcBef>
              <a:buClr>
                <a:schemeClr val="accent1"/>
              </a:buClr>
              <a:buFont typeface=".AppleSystemUIFont" charset="-120"/>
              <a:buChar char="-"/>
              <a:tabLst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17500" algn="l" defTabSz="368366" rtl="0" eaLnBrk="1" latinLnBrk="0" hangingPunct="1">
              <a:spcBef>
                <a:spcPct val="20000"/>
              </a:spcBef>
              <a:buClr>
                <a:schemeClr val="accent1"/>
              </a:buClr>
              <a:buFont typeface=".AppleSystemUIFont" charset="-120"/>
              <a:buChar char="-"/>
              <a:tabLst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5100" indent="-361950" algn="l" defTabSz="368366" rtl="0" eaLnBrk="1" latinLnBrk="0" hangingPunct="1">
              <a:spcBef>
                <a:spcPct val="20000"/>
              </a:spcBef>
              <a:buClr>
                <a:schemeClr val="accent1"/>
              </a:buClr>
              <a:buFont typeface=".AppleSystemUIFont" charset="-120"/>
              <a:buChar char="-"/>
              <a:tabLst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8313" indent="-303213" algn="l" defTabSz="368366" rtl="0" eaLnBrk="1" latinLnBrk="0" hangingPunct="1">
              <a:spcBef>
                <a:spcPct val="20000"/>
              </a:spcBef>
              <a:buClr>
                <a:schemeClr val="accent1"/>
              </a:buClr>
              <a:buFont typeface=".AppleSystemUIFont" charset="-120"/>
              <a:buChar char="-"/>
              <a:tabLst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26013" indent="-184183" algn="l" defTabSz="368366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4379" indent="-184183" algn="l" defTabSz="368366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62745" indent="-184183" algn="l" defTabSz="368366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31111" indent="-184183" algn="l" defTabSz="368366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52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F5D09-BA09-F28D-BDE5-9EAB92858A3F}"/>
              </a:ext>
            </a:extLst>
          </p:cNvPr>
          <p:cNvSpPr txBox="1"/>
          <p:nvPr/>
        </p:nvSpPr>
        <p:spPr>
          <a:xfrm>
            <a:off x="7456639" y="984476"/>
            <a:ext cx="1142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Front of House ‘Hub Building’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CD1311-7802-F87F-0924-7ACB552EB52F}"/>
              </a:ext>
            </a:extLst>
          </p:cNvPr>
          <p:cNvCxnSpPr>
            <a:cxnSpLocks/>
          </p:cNvCxnSpPr>
          <p:nvPr/>
        </p:nvCxnSpPr>
        <p:spPr>
          <a:xfrm flipV="1">
            <a:off x="7333807" y="1259365"/>
            <a:ext cx="0" cy="2439314"/>
          </a:xfrm>
          <a:prstGeom prst="line">
            <a:avLst/>
          </a:prstGeom>
          <a:ln w="19050">
            <a:solidFill>
              <a:srgbClr val="FF6200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BEE706-3319-32E4-2260-6C968A114774}"/>
              </a:ext>
            </a:extLst>
          </p:cNvPr>
          <p:cNvSpPr txBox="1"/>
          <p:nvPr/>
        </p:nvSpPr>
        <p:spPr>
          <a:xfrm>
            <a:off x="5897206" y="970826"/>
            <a:ext cx="1179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Production Hall &amp; Workshops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6EA173-A8AF-4760-2823-1253E9E50B63}"/>
              </a:ext>
            </a:extLst>
          </p:cNvPr>
          <p:cNvCxnSpPr>
            <a:cxnSpLocks/>
          </p:cNvCxnSpPr>
          <p:nvPr/>
        </p:nvCxnSpPr>
        <p:spPr>
          <a:xfrm flipV="1">
            <a:off x="4073476" y="1259364"/>
            <a:ext cx="0" cy="2550353"/>
          </a:xfrm>
          <a:prstGeom prst="line">
            <a:avLst/>
          </a:prstGeom>
          <a:ln w="19050">
            <a:solidFill>
              <a:srgbClr val="FF6200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46AC1B-1B3C-272F-807C-E47AD6704211}"/>
              </a:ext>
            </a:extLst>
          </p:cNvPr>
          <p:cNvCxnSpPr>
            <a:cxnSpLocks/>
          </p:cNvCxnSpPr>
          <p:nvPr/>
        </p:nvCxnSpPr>
        <p:spPr>
          <a:xfrm flipV="1">
            <a:off x="5808493" y="1259364"/>
            <a:ext cx="0" cy="1432793"/>
          </a:xfrm>
          <a:prstGeom prst="line">
            <a:avLst/>
          </a:prstGeom>
          <a:ln w="19050">
            <a:solidFill>
              <a:srgbClr val="FF62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BFEB813-9F3B-52CB-1DE0-1B1953C1B9E8}"/>
              </a:ext>
            </a:extLst>
          </p:cNvPr>
          <p:cNvSpPr txBox="1"/>
          <p:nvPr/>
        </p:nvSpPr>
        <p:spPr>
          <a:xfrm>
            <a:off x="4169012" y="984475"/>
            <a:ext cx="1386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Vehicle Testing &amp; Validation Facilities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1E9C-DB49-8329-4959-D3BBA51DE456}"/>
              </a:ext>
            </a:extLst>
          </p:cNvPr>
          <p:cNvSpPr txBox="1"/>
          <p:nvPr/>
        </p:nvSpPr>
        <p:spPr>
          <a:xfrm>
            <a:off x="2242470" y="984474"/>
            <a:ext cx="1610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</a:pPr>
            <a:r>
              <a:rPr lang="en-US" sz="1200"/>
              <a:t>Utilities Infrastructure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89DC60-8870-F65E-F2E8-8B816CB08A69}"/>
              </a:ext>
            </a:extLst>
          </p:cNvPr>
          <p:cNvCxnSpPr>
            <a:cxnSpLocks/>
          </p:cNvCxnSpPr>
          <p:nvPr/>
        </p:nvCxnSpPr>
        <p:spPr>
          <a:xfrm flipV="1">
            <a:off x="2611822" y="1259365"/>
            <a:ext cx="0" cy="707303"/>
          </a:xfrm>
          <a:prstGeom prst="line">
            <a:avLst/>
          </a:prstGeom>
          <a:ln w="19050">
            <a:solidFill>
              <a:srgbClr val="FF6200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16">
            <a:extLst>
              <a:ext uri="{FF2B5EF4-FFF2-40B4-BE49-F238E27FC236}">
                <a16:creationId xmlns:a16="http://schemas.microsoft.com/office/drawing/2014/main" id="{62541B3E-D1FB-D778-5925-646D9F88CB97}"/>
              </a:ext>
            </a:extLst>
          </p:cNvPr>
          <p:cNvSpPr txBox="1"/>
          <p:nvPr/>
        </p:nvSpPr>
        <p:spPr>
          <a:xfrm>
            <a:off x="9338999" y="5367344"/>
            <a:ext cx="2743201" cy="8322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2">
                <a:latin typeface="hanwhaGothic T" panose="02020503020101020101" pitchFamily="18" charset="-127"/>
                <a:ea typeface="hanwhaGothic T" panose="02020503020101020101" pitchFamily="18" charset="-127"/>
              </a:rPr>
              <a:t>With advanced features, the H-ACE has potential to become a regional sustainment and MRO </a:t>
            </a:r>
            <a:r>
              <a:rPr lang="en-US" sz="1202" err="1">
                <a:latin typeface="hanwhaGothic T" panose="02020503020101020101" pitchFamily="18" charset="-127"/>
                <a:ea typeface="hanwhaGothic T" panose="02020503020101020101" pitchFamily="18" charset="-127"/>
              </a:rPr>
              <a:t>centre</a:t>
            </a:r>
            <a:r>
              <a:rPr lang="en-US" sz="1202">
                <a:latin typeface="hanwhaGothic T" panose="02020503020101020101" pitchFamily="18" charset="-127"/>
                <a:ea typeface="hanwhaGothic T" panose="02020503020101020101" pitchFamily="18" charset="-127"/>
              </a:rPr>
              <a:t> for Australia and its allies.</a:t>
            </a:r>
          </a:p>
        </p:txBody>
      </p:sp>
      <p:sp>
        <p:nvSpPr>
          <p:cNvPr id="17" name="TextBox 114">
            <a:extLst>
              <a:ext uri="{FF2B5EF4-FFF2-40B4-BE49-F238E27FC236}">
                <a16:creationId xmlns:a16="http://schemas.microsoft.com/office/drawing/2014/main" id="{1622D459-7330-7889-F519-5F0754DF3C2E}"/>
              </a:ext>
            </a:extLst>
          </p:cNvPr>
          <p:cNvSpPr txBox="1"/>
          <p:nvPr/>
        </p:nvSpPr>
        <p:spPr>
          <a:xfrm>
            <a:off x="9338997" y="2526690"/>
            <a:ext cx="2743200" cy="10172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2">
                <a:latin typeface="hanwhaGothic T" panose="02020503020101020101" pitchFamily="18" charset="-127"/>
                <a:ea typeface="hanwhaGothic T" panose="02020503020101020101" pitchFamily="18" charset="-127"/>
              </a:rPr>
              <a:t>Known as Plant 4, the Hanwha </a:t>
            </a:r>
            <a:r>
              <a:rPr lang="en-US" sz="1202" err="1">
                <a:latin typeface="hanwhaGothic T" panose="02020503020101020101" pitchFamily="18" charset="-127"/>
                <a:ea typeface="hanwhaGothic T" panose="02020503020101020101" pitchFamily="18" charset="-127"/>
              </a:rPr>
              <a:t>Armoured</a:t>
            </a:r>
            <a:r>
              <a:rPr lang="en-US" sz="1202">
                <a:latin typeface="hanwhaGothic T" panose="02020503020101020101" pitchFamily="18" charset="-127"/>
                <a:ea typeface="hanwhaGothic T" panose="02020503020101020101" pitchFamily="18" charset="-127"/>
              </a:rPr>
              <a:t> vehicle Centre of Excellence (H-ACE) also ensures strategic, secondary supply back to the Republic of Korea.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176213A-9FF4-06B3-5C5D-E6662756DBE4}"/>
              </a:ext>
            </a:extLst>
          </p:cNvPr>
          <p:cNvSpPr/>
          <p:nvPr/>
        </p:nvSpPr>
        <p:spPr>
          <a:xfrm>
            <a:off x="8753383" y="2832891"/>
            <a:ext cx="585614" cy="365125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935FEAD-9EB8-3A5A-6869-180AAFFFC502}"/>
              </a:ext>
            </a:extLst>
          </p:cNvPr>
          <p:cNvSpPr/>
          <p:nvPr/>
        </p:nvSpPr>
        <p:spPr>
          <a:xfrm>
            <a:off x="8753385" y="5600920"/>
            <a:ext cx="585614" cy="365125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56A698B-7295-1200-1A38-7CBCCD77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671" y="765397"/>
            <a:ext cx="1158416" cy="15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">
            <a:extLst>
              <a:ext uri="{FF2B5EF4-FFF2-40B4-BE49-F238E27FC236}">
                <a16:creationId xmlns:a16="http://schemas.microsoft.com/office/drawing/2014/main" id="{4856B1CC-DE81-8E9C-A8A4-1740215A015D}"/>
              </a:ext>
            </a:extLst>
          </p:cNvPr>
          <p:cNvSpPr/>
          <p:nvPr/>
        </p:nvSpPr>
        <p:spPr>
          <a:xfrm>
            <a:off x="10300306" y="1759163"/>
            <a:ext cx="1412558" cy="572675"/>
          </a:xfrm>
          <a:custGeom>
            <a:avLst/>
            <a:gdLst/>
            <a:ahLst/>
            <a:cxnLst/>
            <a:rect l="l" t="t" r="r" b="b"/>
            <a:pathLst>
              <a:path w="15278008" h="6193959">
                <a:moveTo>
                  <a:pt x="0" y="0"/>
                </a:moveTo>
                <a:lnTo>
                  <a:pt x="15278008" y="0"/>
                </a:lnTo>
                <a:lnTo>
                  <a:pt x="15278008" y="6193959"/>
                </a:lnTo>
                <a:lnTo>
                  <a:pt x="0" y="6193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3"/>
          </a:p>
        </p:txBody>
      </p:sp>
    </p:spTree>
    <p:extLst>
      <p:ext uri="{BB962C8B-B14F-4D97-AF65-F5344CB8AC3E}">
        <p14:creationId xmlns:p14="http://schemas.microsoft.com/office/powerpoint/2010/main" val="151562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F5A75-C673-38B1-8500-57097D97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2E987D9-F776-FE46-5760-9CF02EE94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88967"/>
            <a:ext cx="5181600" cy="5087997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Roughly 20% of our workforce is female and another 20% are veterans.</a:t>
            </a:r>
          </a:p>
          <a:p>
            <a:endParaRPr lang="en-US" dirty="0"/>
          </a:p>
          <a:p>
            <a:r>
              <a:rPr lang="en-US" dirty="0"/>
              <a:t>The Stage 1 site was delivered 2.5 months earlier than scheduled.</a:t>
            </a:r>
          </a:p>
          <a:p>
            <a:endParaRPr lang="en-US" dirty="0"/>
          </a:p>
          <a:p>
            <a:r>
              <a:rPr lang="en-US" dirty="0"/>
              <a:t>Our workforce has doubled every year for the past 3 years, we’re almost at our peak in terms of raw numbers.</a:t>
            </a:r>
          </a:p>
          <a:p>
            <a:endParaRPr lang="en-US" dirty="0"/>
          </a:p>
          <a:p>
            <a:r>
              <a:rPr lang="en-US" dirty="0"/>
              <a:t>Employee Value Proposition is strong and constantly being evaluated and updated.</a:t>
            </a:r>
          </a:p>
          <a:p>
            <a:endParaRPr lang="en-US" dirty="0"/>
          </a:p>
          <a:p>
            <a:r>
              <a:rPr lang="en-US" dirty="0"/>
              <a:t>Stage 2 of the H-ACE is due to be complete by the end of the year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person in a hard hat holding a tablet&#10;&#10;AI-generated content may be incorrect.">
            <a:extLst>
              <a:ext uri="{FF2B5EF4-FFF2-40B4-BE49-F238E27FC236}">
                <a16:creationId xmlns:a16="http://schemas.microsoft.com/office/drawing/2014/main" id="{65DFF94B-731E-3329-61D7-914023F00B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88871"/>
            <a:ext cx="4634771" cy="386230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D40BE-DBD7-D11A-A9BD-FD5F4889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9061" y="6356350"/>
            <a:ext cx="213473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B05512-C928-4C00-A4B3-D47A5CF54640}" type="datetime3">
              <a:rPr lang="en-AU" smtClean="0"/>
              <a:pPr>
                <a:spcAft>
                  <a:spcPts val="600"/>
                </a:spcAft>
              </a:pPr>
              <a:t>17 October, 2025</a:t>
            </a:fld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B7C3F-503E-2B24-8E9E-97D5F5B0EC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249132A-DE5F-46B0-B2A2-1204CA08DD55}" type="slidenum">
              <a:rPr lang="en-AU" smtClean="0"/>
              <a:pPr>
                <a:spcAft>
                  <a:spcPts val="600"/>
                </a:spcAft>
              </a:pPr>
              <a:t>8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C008-9822-99D9-6210-E37BB38A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3" y="126557"/>
            <a:ext cx="10515600" cy="399974"/>
          </a:xfrm>
        </p:spPr>
        <p:txBody>
          <a:bodyPr anchor="ctr">
            <a:normAutofit fontScale="90000"/>
          </a:bodyPr>
          <a:lstStyle/>
          <a:p>
            <a:r>
              <a:rPr lang="en-AU" sz="2200" dirty="0"/>
              <a:t>The wins we celebrate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CE399-546A-38DA-7527-1B41738F0320}"/>
              </a:ext>
            </a:extLst>
          </p:cNvPr>
          <p:cNvSpPr txBox="1"/>
          <p:nvPr/>
        </p:nvSpPr>
        <p:spPr>
          <a:xfrm>
            <a:off x="6705600" y="5034116"/>
            <a:ext cx="463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i="1" dirty="0"/>
              <a:t>Our best performing online material for the past 2 years has come from the ADM Women in Defence Awards</a:t>
            </a:r>
          </a:p>
        </p:txBody>
      </p:sp>
    </p:spTree>
    <p:extLst>
      <p:ext uri="{BB962C8B-B14F-4D97-AF65-F5344CB8AC3E}">
        <p14:creationId xmlns:p14="http://schemas.microsoft.com/office/powerpoint/2010/main" val="1928753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31E953E-F30A-2CF4-708E-E6D1D4D03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88967"/>
            <a:ext cx="5181600" cy="50879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overall number of female </a:t>
            </a:r>
            <a:r>
              <a:rPr lang="en-US" dirty="0" err="1"/>
              <a:t>tradies</a:t>
            </a:r>
            <a:r>
              <a:rPr lang="en-US" dirty="0"/>
              <a:t> and engineers is relatively low overall; we’re all chasing the same skilled people.</a:t>
            </a:r>
          </a:p>
          <a:p>
            <a:endParaRPr lang="en-US" dirty="0"/>
          </a:p>
          <a:p>
            <a:r>
              <a:rPr lang="en-US" dirty="0"/>
              <a:t>Once we employ them, how we retain them?</a:t>
            </a:r>
          </a:p>
          <a:p>
            <a:endParaRPr lang="en-US" dirty="0"/>
          </a:p>
          <a:p>
            <a:r>
              <a:rPr lang="en-US" dirty="0"/>
              <a:t>Ensuring that we have a diverse workforce with programs to make certain that there is equity for all and an inclusive culture to enhance our aim of attracting diversity within our business.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54A9A-6D16-8B71-2896-BF5BDCD0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9061" y="6356350"/>
            <a:ext cx="213473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B05512-C928-4C00-A4B3-D47A5CF54640}" type="datetime3">
              <a:rPr lang="en-AU" smtClean="0"/>
              <a:pPr>
                <a:spcAft>
                  <a:spcPts val="600"/>
                </a:spcAft>
              </a:pPr>
              <a:t>17 October, 2025</a:t>
            </a:fld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22B25-BE1A-2EA7-659A-A78D6CCA5C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249132A-DE5F-46B0-B2A2-1204CA08DD55}" type="slidenum">
              <a:rPr lang="en-AU" smtClean="0"/>
              <a:pPr>
                <a:spcAft>
                  <a:spcPts val="600"/>
                </a:spcAft>
              </a:pPr>
              <a:t>9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80ECC-D4C8-0527-D1FC-6522BC8D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13" y="126557"/>
            <a:ext cx="10515600" cy="399974"/>
          </a:xfrm>
        </p:spPr>
        <p:txBody>
          <a:bodyPr anchor="ctr">
            <a:normAutofit fontScale="90000"/>
          </a:bodyPr>
          <a:lstStyle/>
          <a:p>
            <a:r>
              <a:rPr lang="en-AU" sz="2200"/>
              <a:t>The DEI challenges</a:t>
            </a:r>
          </a:p>
        </p:txBody>
      </p:sp>
      <p:pic>
        <p:nvPicPr>
          <p:cNvPr id="14" name="Content Placeholder 13" descr="Worker in factory">
            <a:extLst>
              <a:ext uri="{FF2B5EF4-FFF2-40B4-BE49-F238E27FC236}">
                <a16:creationId xmlns:a16="http://schemas.microsoft.com/office/drawing/2014/main" id="{4A090C9D-17B1-5B18-79C4-CD863BE378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37" y="1714240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254779123"/>
      </p:ext>
    </p:extLst>
  </p:cSld>
  <p:clrMapOvr>
    <a:masterClrMapping/>
  </p:clrMapOvr>
</p:sld>
</file>

<file path=ppt/theme/theme1.xml><?xml version="1.0" encoding="utf-8"?>
<a:theme xmlns:a="http://schemas.openxmlformats.org/drawingml/2006/main" name="HDA-Gene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DA Custom">
      <a:majorFont>
        <a:latin typeface="Hanwha R"/>
        <a:ea typeface="Hanwha R"/>
        <a:cs typeface=""/>
      </a:majorFont>
      <a:minorFont>
        <a:latin typeface="hanwhaGothic T"/>
        <a:ea typeface="hanwhaGothic 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DA PowerPoint Template - General.pptx" id="{105F3A68-051F-4BC1-A8C5-4036B77925A7}" vid="{5E995762-61E8-4195-868F-1078E3A4E3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Author xmlns="23e8eb57-1613-4d14-9ccf-84cbd97677bb" xsi:nil="true"/>
    <Status xmlns="23e8eb57-1613-4d14-9ccf-84cbd97677bb">Draft</Status>
    <ApprovedBy xmlns="23e8eb57-1613-4d14-9ccf-84cbd97677bb">
      <UserInfo>
        <DisplayName/>
        <AccountId xsi:nil="true"/>
        <AccountType/>
      </UserInfo>
    </ApprovedBy>
    <TaxCatchAll xmlns="4d2b8b64-6326-487b-9f7a-8bdc0fe873c5" xsi:nil="true"/>
    <Thumnail xmlns="23e8eb57-1613-4d14-9ccf-84cbd97677bb" xsi:nil="true"/>
    <VersionX xmlns="23e8eb57-1613-4d14-9ccf-84cbd97677bb" xsi:nil="true"/>
    <lcf76f155ced4ddcb4097134ff3c332f xmlns="23e8eb57-1613-4d14-9ccf-84cbd97677bb">
      <Terms xmlns="http://schemas.microsoft.com/office/infopath/2007/PartnerControls"/>
    </lcf76f155ced4ddcb4097134ff3c332f>
    <ReviewDate xmlns="23e8eb57-1613-4d14-9ccf-84cbd97677bb">2023-06-15T00:00:00+00:00</Review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0CBD7AD0F32C4383589460B4D8971E" ma:contentTypeVersion="28" ma:contentTypeDescription="Create a new document." ma:contentTypeScope="" ma:versionID="be4dcf3c83d16c97a6e3d01bbd10c5f2">
  <xsd:schema xmlns:xsd="http://www.w3.org/2001/XMLSchema" xmlns:xs="http://www.w3.org/2001/XMLSchema" xmlns:p="http://schemas.microsoft.com/office/2006/metadata/properties" xmlns:ns2="23e8eb57-1613-4d14-9ccf-84cbd97677bb" xmlns:ns3="4d2b8b64-6326-487b-9f7a-8bdc0fe873c5" targetNamespace="http://schemas.microsoft.com/office/2006/metadata/properties" ma:root="true" ma:fieldsID="9cd8490dcbbb3c4e5acf23cd81ce2ef7" ns2:_="" ns3:_="">
    <xsd:import namespace="23e8eb57-1613-4d14-9ccf-84cbd97677bb"/>
    <xsd:import namespace="4d2b8b64-6326-487b-9f7a-8bdc0fe873c5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VersionX" minOccurs="0"/>
                <xsd:element ref="ns2:Doc_x0020_Author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ApprovedBy" minOccurs="0"/>
                <xsd:element ref="ns2:MediaLengthInSeconds" minOccurs="0"/>
                <xsd:element ref="ns2:ReviewDa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Thumnail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8eb57-1613-4d14-9ccf-84cbd97677bb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Draft" ma:format="Dropdown" ma:internalName="Status" ma:readOnly="false">
      <xsd:simpleType>
        <xsd:union memberTypes="dms:Text">
          <xsd:simpleType>
            <xsd:restriction base="dms:Choice">
              <xsd:enumeration value="Draft"/>
              <xsd:enumeration value="In Review"/>
              <xsd:enumeration value="Approved"/>
            </xsd:restriction>
          </xsd:simpleType>
        </xsd:union>
      </xsd:simpleType>
    </xsd:element>
    <xsd:element name="VersionX" ma:index="3" nillable="true" ma:displayName="Version X" ma:decimals="1" ma:format="Dropdown" ma:internalName="VersionX" ma:readOnly="false" ma:percentage="FALSE">
      <xsd:simpleType>
        <xsd:restriction base="dms:Number"/>
      </xsd:simpleType>
    </xsd:element>
    <xsd:element name="Doc_x0020_Author" ma:index="4" nillable="true" ma:displayName="Doc Author" ma:description="Name" ma:internalName="Doc_x0020_Author" ma:readOnly="false">
      <xsd:simpleType>
        <xsd:restriction base="dms:Text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ApprovedBy" ma:index="23" nillable="true" ma:displayName="Approved By" ma:format="Dropdown" ma:list="UserInfo" ma:SharePointGroup="0" ma:internalName="Approv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ReviewDate" ma:index="25" nillable="true" ma:displayName="Review Date" ma:default="2023-06-15T00:00:00Z" ma:format="DateOnly" ma:internalName="ReviewDate">
      <xsd:simpleType>
        <xsd:restriction base="dms:DateTime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d5f42ff1-9321-474d-9e19-c30c54f505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humnail" ma:index="30" nillable="true" ma:displayName="Thumbnail" ma:format="Thumbnail" ma:internalName="Thumnail">
      <xsd:simpleType>
        <xsd:restriction base="dms:Unknown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b8b64-6326-487b-9f7a-8bdc0fe873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8" nillable="true" ma:displayName="Taxonomy Catch All Column" ma:hidden="true" ma:list="{aad159b3-b850-4412-9c45-83b1482da283}" ma:internalName="TaxCatchAll" ma:showField="CatchAllData" ma:web="4d2b8b64-6326-487b-9f7a-8bdc0fe873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F48F85-EB33-4B21-B411-A5AB2342677F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23e8eb57-1613-4d14-9ccf-84cbd97677bb"/>
    <ds:schemaRef ds:uri="4d2b8b64-6326-487b-9f7a-8bdc0fe873c5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3C018E-8515-4C40-8C14-9FB7D38065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199F7C-6AE3-411B-B3E7-96A63D4BC6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e8eb57-1613-4d14-9ccf-84cbd97677bb"/>
    <ds:schemaRef ds:uri="4d2b8b64-6326-487b-9f7a-8bdc0fe873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36ab486-1937-43c4-98e9-bdf1166538ea}" enabled="1" method="Privileged" siteId="{5749fbe6-eebf-496c-ab40-be05c01a359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HDA PowerPoint Template - General</Template>
  <TotalTime>1733</TotalTime>
  <Words>677</Words>
  <Application>Microsoft Office PowerPoint</Application>
  <PresentationFormat>Widescreen</PresentationFormat>
  <Paragraphs>123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Hanwha L</vt:lpstr>
      <vt:lpstr>Hanwha R</vt:lpstr>
      <vt:lpstr>hanwhaGothic B</vt:lpstr>
      <vt:lpstr>hanwhaGothic L</vt:lpstr>
      <vt:lpstr>hanwhaGothic R</vt:lpstr>
      <vt:lpstr>hanwhaGothic T</vt:lpstr>
      <vt:lpstr>Tahoma</vt:lpstr>
      <vt:lpstr>한화고딕 L</vt:lpstr>
      <vt:lpstr>한화고딕 T</vt:lpstr>
      <vt:lpstr>HDA-General</vt:lpstr>
      <vt:lpstr>From sheep paddock to the H-ACE</vt:lpstr>
      <vt:lpstr>Acknowledgement of Country</vt:lpstr>
      <vt:lpstr>Hanwha Aerospace Organisation</vt:lpstr>
      <vt:lpstr>Programs</vt:lpstr>
      <vt:lpstr>PowerPoint Presentation</vt:lpstr>
      <vt:lpstr>PowerPoint Presentation</vt:lpstr>
      <vt:lpstr>Hanwha – Armoured Vehicle Centre Of Excellence (H-ACE)</vt:lpstr>
      <vt:lpstr>The wins we celebrate</vt:lpstr>
      <vt:lpstr>The DEI challenges</vt:lpstr>
      <vt:lpstr>Building Equality Policy (BEP) Criteria</vt:lpstr>
      <vt:lpstr>From sheep paddock to the H-ACE</vt:lpstr>
    </vt:vector>
  </TitlesOfParts>
  <Company>Hanwha Defense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Cameron Ho</dc:creator>
  <cp:lastModifiedBy>Kylie Leonard</cp:lastModifiedBy>
  <cp:revision>3</cp:revision>
  <dcterms:created xsi:type="dcterms:W3CDTF">2024-10-14T00:56:14Z</dcterms:created>
  <dcterms:modified xsi:type="dcterms:W3CDTF">2025-10-17T05:17:06Z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0x010100190CBD7AD0F32C4383589460B4D8971E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HDA-General:11</vt:lpwstr>
  </property>
  <property fmtid="{D5CDD505-2E9C-101B-9397-08002B2CF9AE}" pid="5" name="ClassificationContentMarkingFooterText">
    <vt:lpwstr>OFFICIAL</vt:lpwstr>
  </property>
  <property fmtid="{D5CDD505-2E9C-101B-9397-08002B2CF9AE}" pid="6" name="ClassificationContentMarkingHeaderLocations">
    <vt:lpwstr>HDA-General:10</vt:lpwstr>
  </property>
  <property fmtid="{D5CDD505-2E9C-101B-9397-08002B2CF9AE}" pid="7" name="ClassificationContentMarkingHeaderText">
    <vt:lpwstr>OFFICIAL</vt:lpwstr>
  </property>
</Properties>
</file>